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63" r:id="rId3"/>
    <p:sldId id="264" r:id="rId4"/>
    <p:sldId id="265" r:id="rId5"/>
    <p:sldId id="274" r:id="rId6"/>
    <p:sldId id="266" r:id="rId7"/>
    <p:sldId id="267" r:id="rId8"/>
    <p:sldId id="276" r:id="rId9"/>
    <p:sldId id="269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BB5FF9-CD7B-41A2-9810-5C86F72011E0}" v="44" dt="2026-01-06T07:51:10.594"/>
    <p1510:client id="{54C08A4D-0201-4019-AE0C-68CEA4D81D18}" v="43" dt="2026-01-06T12:37:57.3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Browne" userId="9ee58bcd-ad2e-4eee-a5c1-ab21c9292169" providerId="ADAL" clId="{54C08A4D-0201-4019-AE0C-68CEA4D81D18}"/>
    <pc:docChg chg="undo custSel addSld delSld modSld sldOrd modMainMaster">
      <pc:chgData name="Ms Browne" userId="9ee58bcd-ad2e-4eee-a5c1-ab21c9292169" providerId="ADAL" clId="{54C08A4D-0201-4019-AE0C-68CEA4D81D18}" dt="2026-01-06T12:52:28.126" v="7622" actId="20577"/>
      <pc:docMkLst>
        <pc:docMk/>
      </pc:docMkLst>
      <pc:sldChg chg="addSp delSp modSp mod ord setBg">
        <pc:chgData name="Ms Browne" userId="9ee58bcd-ad2e-4eee-a5c1-ab21c9292169" providerId="ADAL" clId="{54C08A4D-0201-4019-AE0C-68CEA4D81D18}" dt="2026-01-06T10:30:48.905" v="443"/>
        <pc:sldMkLst>
          <pc:docMk/>
          <pc:sldMk cId="1347822227" sldId="263"/>
        </pc:sldMkLst>
        <pc:spChg chg="mod">
          <ac:chgData name="Ms Browne" userId="9ee58bcd-ad2e-4eee-a5c1-ab21c9292169" providerId="ADAL" clId="{54C08A4D-0201-4019-AE0C-68CEA4D81D18}" dt="2026-01-06T10:23:20.930" v="6" actId="20577"/>
          <ac:spMkLst>
            <pc:docMk/>
            <pc:sldMk cId="1347822227" sldId="263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0:26:11.366" v="65" actId="20577"/>
          <ac:spMkLst>
            <pc:docMk/>
            <pc:sldMk cId="1347822227" sldId="263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27:10.466" v="206" actId="20577"/>
          <ac:spMkLst>
            <pc:docMk/>
            <pc:sldMk cId="1347822227" sldId="263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30:01.236" v="436" actId="20577"/>
          <ac:spMkLst>
            <pc:docMk/>
            <pc:sldMk cId="1347822227" sldId="263"/>
            <ac:spMk id="7" creationId="{284EA5E4-4AEE-7308-C996-293821DDEA35}"/>
          </ac:spMkLst>
        </pc:spChg>
        <pc:picChg chg="add mod">
          <ac:chgData name="Ms Browne" userId="9ee58bcd-ad2e-4eee-a5c1-ab21c9292169" providerId="ADAL" clId="{54C08A4D-0201-4019-AE0C-68CEA4D81D18}" dt="2026-01-06T10:25:17.088" v="13" actId="14100"/>
          <ac:picMkLst>
            <pc:docMk/>
            <pc:sldMk cId="1347822227" sldId="263"/>
            <ac:picMk id="4" creationId="{9FFE621B-601D-C174-2498-0C1B5DB68C2D}"/>
          </ac:picMkLst>
        </pc:picChg>
        <pc:picChg chg="mod">
          <ac:chgData name="Ms Browne" userId="9ee58bcd-ad2e-4eee-a5c1-ab21c9292169" providerId="ADAL" clId="{54C08A4D-0201-4019-AE0C-68CEA4D81D18}" dt="2026-01-06T10:29:20.420" v="426" actId="1076"/>
          <ac:picMkLst>
            <pc:docMk/>
            <pc:sldMk cId="1347822227" sldId="263"/>
            <ac:picMk id="10" creationId="{DEBABF95-D852-7BA6-C2C6-95C674469277}"/>
          </ac:picMkLst>
        </pc:picChg>
        <pc:picChg chg="del">
          <ac:chgData name="Ms Browne" userId="9ee58bcd-ad2e-4eee-a5c1-ab21c9292169" providerId="ADAL" clId="{54C08A4D-0201-4019-AE0C-68CEA4D81D18}" dt="2026-01-06T10:25:06.087" v="9" actId="478"/>
          <ac:picMkLst>
            <pc:docMk/>
            <pc:sldMk cId="1347822227" sldId="263"/>
            <ac:picMk id="1026" creationId="{B0ECC874-A24E-B7AD-0136-8BCE04178E27}"/>
          </ac:picMkLst>
        </pc:picChg>
      </pc:sldChg>
      <pc:sldChg chg="addSp delSp modSp mod">
        <pc:chgData name="Ms Browne" userId="9ee58bcd-ad2e-4eee-a5c1-ab21c9292169" providerId="ADAL" clId="{54C08A4D-0201-4019-AE0C-68CEA4D81D18}" dt="2026-01-06T10:42:40.811" v="1595" actId="20577"/>
        <pc:sldMkLst>
          <pc:docMk/>
          <pc:sldMk cId="3907026183" sldId="264"/>
        </pc:sldMkLst>
        <pc:spChg chg="mod">
          <ac:chgData name="Ms Browne" userId="9ee58bcd-ad2e-4eee-a5c1-ab21c9292169" providerId="ADAL" clId="{54C08A4D-0201-4019-AE0C-68CEA4D81D18}" dt="2026-01-06T10:35:28.872" v="1008" actId="20577"/>
          <ac:spMkLst>
            <pc:docMk/>
            <pc:sldMk cId="3907026183" sldId="264"/>
            <ac:spMk id="2" creationId="{5AB406EB-7317-CF01-9419-AFC8FAFB5755}"/>
          </ac:spMkLst>
        </pc:spChg>
        <pc:spChg chg="mod">
          <ac:chgData name="Ms Browne" userId="9ee58bcd-ad2e-4eee-a5c1-ab21c9292169" providerId="ADAL" clId="{54C08A4D-0201-4019-AE0C-68CEA4D81D18}" dt="2026-01-06T10:41:10.927" v="1485" actId="2057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0:42:40.811" v="1595" actId="20577"/>
          <ac:spMkLst>
            <pc:docMk/>
            <pc:sldMk cId="3907026183" sldId="264"/>
            <ac:spMk id="11" creationId="{7C4197B8-FB8C-F6DA-7A0C-401668C85D9D}"/>
          </ac:spMkLst>
        </pc:spChg>
        <pc:picChg chg="add mod">
          <ac:chgData name="Ms Browne" userId="9ee58bcd-ad2e-4eee-a5c1-ab21c9292169" providerId="ADAL" clId="{54C08A4D-0201-4019-AE0C-68CEA4D81D18}" dt="2026-01-06T10:35:23.784" v="1001"/>
          <ac:picMkLst>
            <pc:docMk/>
            <pc:sldMk cId="3907026183" sldId="264"/>
            <ac:picMk id="4" creationId="{941CF47A-9B6D-D0D7-3AAE-98390F754922}"/>
          </ac:picMkLst>
        </pc:picChg>
        <pc:picChg chg="del">
          <ac:chgData name="Ms Browne" userId="9ee58bcd-ad2e-4eee-a5c1-ab21c9292169" providerId="ADAL" clId="{54C08A4D-0201-4019-AE0C-68CEA4D81D18}" dt="2026-01-06T10:35:22.334" v="1000" actId="478"/>
          <ac:picMkLst>
            <pc:docMk/>
            <pc:sldMk cId="3907026183" sldId="264"/>
            <ac:picMk id="6" creationId="{95CAB2E7-20D5-2CBF-08A4-977740658485}"/>
          </ac:picMkLst>
        </pc:picChg>
      </pc:sldChg>
      <pc:sldChg chg="addSp delSp modSp mod">
        <pc:chgData name="Ms Browne" userId="9ee58bcd-ad2e-4eee-a5c1-ab21c9292169" providerId="ADAL" clId="{54C08A4D-0201-4019-AE0C-68CEA4D81D18}" dt="2026-01-06T10:54:16.615" v="2741" actId="20577"/>
        <pc:sldMkLst>
          <pc:docMk/>
          <pc:sldMk cId="811114509" sldId="265"/>
        </pc:sldMkLst>
        <pc:spChg chg="mod">
          <ac:chgData name="Ms Browne" userId="9ee58bcd-ad2e-4eee-a5c1-ab21c9292169" providerId="ADAL" clId="{54C08A4D-0201-4019-AE0C-68CEA4D81D18}" dt="2026-01-06T10:42:55.680" v="1602" actId="20577"/>
          <ac:spMkLst>
            <pc:docMk/>
            <pc:sldMk cId="811114509" sldId="265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0:54:16.615" v="2741" actId="20577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51:44.092" v="2560" actId="2057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51:10.007" v="2464" actId="27636"/>
          <ac:spMkLst>
            <pc:docMk/>
            <pc:sldMk cId="811114509" sldId="265"/>
            <ac:spMk id="7" creationId="{284EA5E4-4AEE-7308-C996-293821DDEA35}"/>
          </ac:spMkLst>
        </pc:spChg>
        <pc:picChg chg="del mod">
          <ac:chgData name="Ms Browne" userId="9ee58bcd-ad2e-4eee-a5c1-ab21c9292169" providerId="ADAL" clId="{54C08A4D-0201-4019-AE0C-68CEA4D81D18}" dt="2026-01-06T10:42:59.161" v="1605" actId="478"/>
          <ac:picMkLst>
            <pc:docMk/>
            <pc:sldMk cId="811114509" sldId="265"/>
            <ac:picMk id="4" creationId="{FC20BBD7-7994-B7FC-8742-11699C4042EE}"/>
          </ac:picMkLst>
        </pc:picChg>
        <pc:picChg chg="mod">
          <ac:chgData name="Ms Browne" userId="9ee58bcd-ad2e-4eee-a5c1-ab21c9292169" providerId="ADAL" clId="{54C08A4D-0201-4019-AE0C-68CEA4D81D18}" dt="2026-01-06T10:51:53.257" v="2561" actId="1076"/>
          <ac:picMkLst>
            <pc:docMk/>
            <pc:sldMk cId="811114509" sldId="265"/>
            <ac:picMk id="10" creationId="{DEBABF95-D852-7BA6-C2C6-95C674469277}"/>
          </ac:picMkLst>
        </pc:picChg>
        <pc:picChg chg="add mod">
          <ac:chgData name="Ms Browne" userId="9ee58bcd-ad2e-4eee-a5c1-ab21c9292169" providerId="ADAL" clId="{54C08A4D-0201-4019-AE0C-68CEA4D81D18}" dt="2026-01-06T10:43:32.188" v="1610" actId="1076"/>
          <ac:picMkLst>
            <pc:docMk/>
            <pc:sldMk cId="811114509" sldId="265"/>
            <ac:picMk id="2050" creationId="{CE055DA3-DF97-B343-EEEA-BE50AE1127C0}"/>
          </ac:picMkLst>
        </pc:picChg>
      </pc:sldChg>
      <pc:sldChg chg="addSp delSp modSp mod ord">
        <pc:chgData name="Ms Browne" userId="9ee58bcd-ad2e-4eee-a5c1-ab21c9292169" providerId="ADAL" clId="{54C08A4D-0201-4019-AE0C-68CEA4D81D18}" dt="2026-01-06T11:16:25.523" v="3843" actId="20577"/>
        <pc:sldMkLst>
          <pc:docMk/>
          <pc:sldMk cId="38525436" sldId="266"/>
        </pc:sldMkLst>
        <pc:spChg chg="mod">
          <ac:chgData name="Ms Browne" userId="9ee58bcd-ad2e-4eee-a5c1-ab21c9292169" providerId="ADAL" clId="{54C08A4D-0201-4019-AE0C-68CEA4D81D18}" dt="2026-01-06T10:58:59.683" v="3372" actId="20577"/>
          <ac:spMkLst>
            <pc:docMk/>
            <pc:sldMk cId="38525436" sldId="266"/>
            <ac:spMk id="2" creationId="{5AB406EB-7317-CF01-9419-AFC8FAFB5755}"/>
          </ac:spMkLst>
        </pc:spChg>
        <pc:spChg chg="mod">
          <ac:chgData name="Ms Browne" userId="9ee58bcd-ad2e-4eee-a5c1-ab21c9292169" providerId="ADAL" clId="{54C08A4D-0201-4019-AE0C-68CEA4D81D18}" dt="2026-01-06T11:16:20.566" v="3828" actId="27636"/>
          <ac:spMkLst>
            <pc:docMk/>
            <pc:sldMk cId="38525436" sldId="266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1:16:25.523" v="3843" actId="20577"/>
          <ac:spMkLst>
            <pc:docMk/>
            <pc:sldMk cId="38525436" sldId="266"/>
            <ac:spMk id="5" creationId="{5CD95E48-FF84-1E38-FE86-5ACF84F26C59}"/>
          </ac:spMkLst>
        </pc:spChg>
        <pc:picChg chg="del">
          <ac:chgData name="Ms Browne" userId="9ee58bcd-ad2e-4eee-a5c1-ab21c9292169" providerId="ADAL" clId="{54C08A4D-0201-4019-AE0C-68CEA4D81D18}" dt="2026-01-06T10:53:17.476" v="2566" actId="478"/>
          <ac:picMkLst>
            <pc:docMk/>
            <pc:sldMk cId="38525436" sldId="266"/>
            <ac:picMk id="4" creationId="{F3D196E4-90CA-5330-5A3C-C546FFECC99E}"/>
          </ac:picMkLst>
        </pc:picChg>
        <pc:picChg chg="add mod">
          <ac:chgData name="Ms Browne" userId="9ee58bcd-ad2e-4eee-a5c1-ab21c9292169" providerId="ADAL" clId="{54C08A4D-0201-4019-AE0C-68CEA4D81D18}" dt="2026-01-06T10:53:18.859" v="2567"/>
          <ac:picMkLst>
            <pc:docMk/>
            <pc:sldMk cId="38525436" sldId="266"/>
            <ac:picMk id="6" creationId="{4B358788-11AB-A388-B200-03E1C048263F}"/>
          </ac:picMkLst>
        </pc:picChg>
      </pc:sldChg>
      <pc:sldChg chg="addSp delSp modSp mod">
        <pc:chgData name="Ms Browne" userId="9ee58bcd-ad2e-4eee-a5c1-ab21c9292169" providerId="ADAL" clId="{54C08A4D-0201-4019-AE0C-68CEA4D81D18}" dt="2026-01-06T11:59:08.637" v="4710" actId="20577"/>
        <pc:sldMkLst>
          <pc:docMk/>
          <pc:sldMk cId="4211103575" sldId="267"/>
        </pc:sldMkLst>
        <pc:spChg chg="mod">
          <ac:chgData name="Ms Browne" userId="9ee58bcd-ad2e-4eee-a5c1-ab21c9292169" providerId="ADAL" clId="{54C08A4D-0201-4019-AE0C-68CEA4D81D18}" dt="2026-01-06T11:17:29.694" v="3855" actId="20577"/>
          <ac:spMkLst>
            <pc:docMk/>
            <pc:sldMk cId="4211103575" sldId="267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1:52:44.242" v="3921" actId="20577"/>
          <ac:spMkLst>
            <pc:docMk/>
            <pc:sldMk cId="4211103575" sldId="267"/>
            <ac:spMk id="3" creationId="{1803A3C4-7ED5-C049-3DC1-01A12FF9D859}"/>
          </ac:spMkLst>
        </pc:spChg>
        <pc:spChg chg="add mod">
          <ac:chgData name="Ms Browne" userId="9ee58bcd-ad2e-4eee-a5c1-ab21c9292169" providerId="ADAL" clId="{54C08A4D-0201-4019-AE0C-68CEA4D81D18}" dt="2026-01-06T11:56:53.331" v="4451" actId="27636"/>
          <ac:spMkLst>
            <pc:docMk/>
            <pc:sldMk cId="4211103575" sldId="267"/>
            <ac:spMk id="4" creationId="{4BB989F1-F1FA-5F9F-7548-807AF98FF5B4}"/>
          </ac:spMkLst>
        </pc:spChg>
        <pc:spChg chg="del">
          <ac:chgData name="Ms Browne" userId="9ee58bcd-ad2e-4eee-a5c1-ab21c9292169" providerId="ADAL" clId="{54C08A4D-0201-4019-AE0C-68CEA4D81D18}" dt="2026-01-06T11:52:59.585" v="3922" actId="478"/>
          <ac:spMkLst>
            <pc:docMk/>
            <pc:sldMk cId="4211103575" sldId="267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1:59:08.637" v="4710" actId="20577"/>
          <ac:spMkLst>
            <pc:docMk/>
            <pc:sldMk cId="4211103575" sldId="267"/>
            <ac:spMk id="7" creationId="{284EA5E4-4AEE-7308-C996-293821DDEA35}"/>
          </ac:spMkLst>
        </pc:spChg>
        <pc:picChg chg="add mod">
          <ac:chgData name="Ms Browne" userId="9ee58bcd-ad2e-4eee-a5c1-ab21c9292169" providerId="ADAL" clId="{54C08A4D-0201-4019-AE0C-68CEA4D81D18}" dt="2026-01-06T11:53:19.490" v="3927" actId="1076"/>
          <ac:picMkLst>
            <pc:docMk/>
            <pc:sldMk cId="4211103575" sldId="267"/>
            <ac:picMk id="6" creationId="{DBB5BBED-93D0-2318-FB67-4D057EAB68B1}"/>
          </ac:picMkLst>
        </pc:picChg>
        <pc:picChg chg="mod">
          <ac:chgData name="Ms Browne" userId="9ee58bcd-ad2e-4eee-a5c1-ab21c9292169" providerId="ADAL" clId="{54C08A4D-0201-4019-AE0C-68CEA4D81D18}" dt="2026-01-06T11:53:40.219" v="3932" actId="1076"/>
          <ac:picMkLst>
            <pc:docMk/>
            <pc:sldMk cId="4211103575" sldId="267"/>
            <ac:picMk id="10" creationId="{DEBABF95-D852-7BA6-C2C6-95C674469277}"/>
          </ac:picMkLst>
        </pc:picChg>
        <pc:picChg chg="del">
          <ac:chgData name="Ms Browne" userId="9ee58bcd-ad2e-4eee-a5c1-ab21c9292169" providerId="ADAL" clId="{54C08A4D-0201-4019-AE0C-68CEA4D81D18}" dt="2026-01-06T11:16:33.600" v="3844" actId="478"/>
          <ac:picMkLst>
            <pc:docMk/>
            <pc:sldMk cId="4211103575" sldId="267"/>
            <ac:picMk id="2050" creationId="{A356F3BA-6CDE-D33B-B601-4D4CF14CE160}"/>
          </ac:picMkLst>
        </pc:picChg>
        <pc:picChg chg="add mod">
          <ac:chgData name="Ms Browne" userId="9ee58bcd-ad2e-4eee-a5c1-ab21c9292169" providerId="ADAL" clId="{54C08A4D-0201-4019-AE0C-68CEA4D81D18}" dt="2026-01-06T11:17:25.568" v="3848" actId="14100"/>
          <ac:picMkLst>
            <pc:docMk/>
            <pc:sldMk cId="4211103575" sldId="267"/>
            <ac:picMk id="5122" creationId="{D829B5B9-01FC-0695-B0EF-01BC274F29D4}"/>
          </ac:picMkLst>
        </pc:picChg>
      </pc:sldChg>
      <pc:sldChg chg="del">
        <pc:chgData name="Ms Browne" userId="9ee58bcd-ad2e-4eee-a5c1-ab21c9292169" providerId="ADAL" clId="{54C08A4D-0201-4019-AE0C-68CEA4D81D18}" dt="2026-01-06T11:22:39.394" v="3856" actId="47"/>
        <pc:sldMkLst>
          <pc:docMk/>
          <pc:sldMk cId="1601278564" sldId="268"/>
        </pc:sldMkLst>
      </pc:sldChg>
      <pc:sldChg chg="addSp delSp modSp mod">
        <pc:chgData name="Ms Browne" userId="9ee58bcd-ad2e-4eee-a5c1-ab21c9292169" providerId="ADAL" clId="{54C08A4D-0201-4019-AE0C-68CEA4D81D18}" dt="2026-01-06T12:47:48.440" v="7225" actId="1076"/>
        <pc:sldMkLst>
          <pc:docMk/>
          <pc:sldMk cId="2434369054" sldId="269"/>
        </pc:sldMkLst>
        <pc:spChg chg="mod">
          <ac:chgData name="Ms Browne" userId="9ee58bcd-ad2e-4eee-a5c1-ab21c9292169" providerId="ADAL" clId="{54C08A4D-0201-4019-AE0C-68CEA4D81D18}" dt="2026-01-06T11:23:55.961" v="3868" actId="20577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Browne" userId="9ee58bcd-ad2e-4eee-a5c1-ab21c9292169" providerId="ADAL" clId="{54C08A4D-0201-4019-AE0C-68CEA4D81D18}" dt="2026-01-06T12:07:08.651" v="5393" actId="1076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2:47:48.440" v="7225" actId="1076"/>
          <ac:spMkLst>
            <pc:docMk/>
            <pc:sldMk cId="2434369054" sldId="269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2:36:52.549" v="6523" actId="27636"/>
          <ac:spMkLst>
            <pc:docMk/>
            <pc:sldMk cId="2434369054" sldId="269"/>
            <ac:spMk id="7" creationId="{284EA5E4-4AEE-7308-C996-293821DDEA35}"/>
          </ac:spMkLst>
        </pc:spChg>
        <pc:picChg chg="del">
          <ac:chgData name="Ms Browne" userId="9ee58bcd-ad2e-4eee-a5c1-ab21c9292169" providerId="ADAL" clId="{54C08A4D-0201-4019-AE0C-68CEA4D81D18}" dt="2026-01-06T11:22:48.332" v="3858" actId="478"/>
          <ac:picMkLst>
            <pc:docMk/>
            <pc:sldMk cId="2434369054" sldId="269"/>
            <ac:picMk id="5122" creationId="{62D623BA-2EE1-42E8-15C4-FEC4455E5F16}"/>
          </ac:picMkLst>
        </pc:picChg>
        <pc:picChg chg="add mod">
          <ac:chgData name="Ms Browne" userId="9ee58bcd-ad2e-4eee-a5c1-ab21c9292169" providerId="ADAL" clId="{54C08A4D-0201-4019-AE0C-68CEA4D81D18}" dt="2026-01-06T11:23:50.875" v="3861" actId="1076"/>
          <ac:picMkLst>
            <pc:docMk/>
            <pc:sldMk cId="2434369054" sldId="269"/>
            <ac:picMk id="8194" creationId="{8D0C4B18-6AB2-B59D-1F7F-B55972D37B6C}"/>
          </ac:picMkLst>
        </pc:picChg>
      </pc:sldChg>
      <pc:sldChg chg="addSp delSp modSp del mod">
        <pc:chgData name="Ms Browne" userId="9ee58bcd-ad2e-4eee-a5c1-ab21c9292169" providerId="ADAL" clId="{54C08A4D-0201-4019-AE0C-68CEA4D81D18}" dt="2026-01-06T12:37:48.215" v="6527" actId="47"/>
        <pc:sldMkLst>
          <pc:docMk/>
          <pc:sldMk cId="656085257" sldId="270"/>
        </pc:sldMkLst>
        <pc:spChg chg="mod">
          <ac:chgData name="Ms Browne" userId="9ee58bcd-ad2e-4eee-a5c1-ab21c9292169" providerId="ADAL" clId="{54C08A4D-0201-4019-AE0C-68CEA4D81D18}" dt="2026-01-06T11:24:10.594" v="3881" actId="20577"/>
          <ac:spMkLst>
            <pc:docMk/>
            <pc:sldMk cId="656085257" sldId="270"/>
            <ac:spMk id="2" creationId="{5AB406EB-7317-CF01-9419-AFC8FAFB5755}"/>
          </ac:spMkLst>
        </pc:spChg>
        <pc:spChg chg="mod">
          <ac:chgData name="Ms Browne" userId="9ee58bcd-ad2e-4eee-a5c1-ab21c9292169" providerId="ADAL" clId="{54C08A4D-0201-4019-AE0C-68CEA4D81D18}" dt="2026-01-06T12:37:22.440" v="6524" actId="1076"/>
          <ac:spMkLst>
            <pc:docMk/>
            <pc:sldMk cId="656085257" sldId="270"/>
            <ac:spMk id="10" creationId="{C818A800-F756-69FE-0471-A887986D56E6}"/>
          </ac:spMkLst>
        </pc:spChg>
        <pc:picChg chg="del">
          <ac:chgData name="Ms Browne" userId="9ee58bcd-ad2e-4eee-a5c1-ab21c9292169" providerId="ADAL" clId="{54C08A4D-0201-4019-AE0C-68CEA4D81D18}" dt="2026-01-06T11:23:59.210" v="3869" actId="478"/>
          <ac:picMkLst>
            <pc:docMk/>
            <pc:sldMk cId="656085257" sldId="270"/>
            <ac:picMk id="4" creationId="{70BF5FF0-8F59-75FB-9392-D5DB5732EDF7}"/>
          </ac:picMkLst>
        </pc:picChg>
        <pc:picChg chg="mod">
          <ac:chgData name="Ms Browne" userId="9ee58bcd-ad2e-4eee-a5c1-ab21c9292169" providerId="ADAL" clId="{54C08A4D-0201-4019-AE0C-68CEA4D81D18}" dt="2026-01-06T12:37:25.281" v="6525" actId="1076"/>
          <ac:picMkLst>
            <pc:docMk/>
            <pc:sldMk cId="656085257" sldId="270"/>
            <ac:picMk id="9" creationId="{2721CDB6-28B1-0140-0C59-5BE248EE093F}"/>
          </ac:picMkLst>
        </pc:picChg>
        <pc:picChg chg="add mod">
          <ac:chgData name="Ms Browne" userId="9ee58bcd-ad2e-4eee-a5c1-ab21c9292169" providerId="ADAL" clId="{54C08A4D-0201-4019-AE0C-68CEA4D81D18}" dt="2026-01-06T11:24:07.230" v="3874" actId="1076"/>
          <ac:picMkLst>
            <pc:docMk/>
            <pc:sldMk cId="656085257" sldId="270"/>
            <ac:picMk id="10242" creationId="{A1D402F4-AF35-02CA-D852-8CD01385DA1C}"/>
          </ac:picMkLst>
        </pc:picChg>
      </pc:sldChg>
      <pc:sldChg chg="del ord">
        <pc:chgData name="Ms Browne" userId="9ee58bcd-ad2e-4eee-a5c1-ab21c9292169" providerId="ADAL" clId="{54C08A4D-0201-4019-AE0C-68CEA4D81D18}" dt="2026-01-06T10:30:50.582" v="444" actId="47"/>
        <pc:sldMkLst>
          <pc:docMk/>
          <pc:sldMk cId="139443992" sldId="271"/>
        </pc:sldMkLst>
      </pc:sldChg>
      <pc:sldChg chg="del">
        <pc:chgData name="Ms Browne" userId="9ee58bcd-ad2e-4eee-a5c1-ab21c9292169" providerId="ADAL" clId="{54C08A4D-0201-4019-AE0C-68CEA4D81D18}" dt="2026-01-06T10:43:44.507" v="1612" actId="47"/>
        <pc:sldMkLst>
          <pc:docMk/>
          <pc:sldMk cId="379569835" sldId="272"/>
        </pc:sldMkLst>
      </pc:sldChg>
      <pc:sldChg chg="modSp add mod ord">
        <pc:chgData name="Ms Browne" userId="9ee58bcd-ad2e-4eee-a5c1-ab21c9292169" providerId="ADAL" clId="{54C08A4D-0201-4019-AE0C-68CEA4D81D18}" dt="2026-01-06T10:34:52.777" v="999" actId="20577"/>
        <pc:sldMkLst>
          <pc:docMk/>
          <pc:sldMk cId="3819442324" sldId="273"/>
        </pc:sldMkLst>
        <pc:spChg chg="mod">
          <ac:chgData name="Ms Browne" userId="9ee58bcd-ad2e-4eee-a5c1-ab21c9292169" providerId="ADAL" clId="{54C08A4D-0201-4019-AE0C-68CEA4D81D18}" dt="2026-01-06T10:31:37.956" v="544" actId="20577"/>
          <ac:spMkLst>
            <pc:docMk/>
            <pc:sldMk cId="3819442324" sldId="273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33:34.046" v="824" actId="20577"/>
          <ac:spMkLst>
            <pc:docMk/>
            <pc:sldMk cId="3819442324" sldId="273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34:52.777" v="999" actId="20577"/>
          <ac:spMkLst>
            <pc:docMk/>
            <pc:sldMk cId="3819442324" sldId="273"/>
            <ac:spMk id="7" creationId="{284EA5E4-4AEE-7308-C996-293821DDEA35}"/>
          </ac:spMkLst>
        </pc:spChg>
      </pc:sldChg>
      <pc:sldChg chg="modSp add mod">
        <pc:chgData name="Ms Browne" userId="9ee58bcd-ad2e-4eee-a5c1-ab21c9292169" providerId="ADAL" clId="{54C08A4D-0201-4019-AE0C-68CEA4D81D18}" dt="2026-01-06T10:58:25.523" v="3365" actId="20577"/>
        <pc:sldMkLst>
          <pc:docMk/>
          <pc:sldMk cId="3022944603" sldId="274"/>
        </pc:sldMkLst>
        <pc:spChg chg="mod">
          <ac:chgData name="Ms Browne" userId="9ee58bcd-ad2e-4eee-a5c1-ab21c9292169" providerId="ADAL" clId="{54C08A4D-0201-4019-AE0C-68CEA4D81D18}" dt="2026-01-06T10:54:38.611" v="2787" actId="20577"/>
          <ac:spMkLst>
            <pc:docMk/>
            <pc:sldMk cId="3022944603" sldId="274"/>
            <ac:spMk id="3" creationId="{1803A3C4-7ED5-C049-3DC1-01A12FF9D859}"/>
          </ac:spMkLst>
        </pc:spChg>
        <pc:spChg chg="mod">
          <ac:chgData name="Ms Browne" userId="9ee58bcd-ad2e-4eee-a5c1-ab21c9292169" providerId="ADAL" clId="{54C08A4D-0201-4019-AE0C-68CEA4D81D18}" dt="2026-01-06T10:57:12.842" v="3194" actId="20577"/>
          <ac:spMkLst>
            <pc:docMk/>
            <pc:sldMk cId="3022944603" sldId="274"/>
            <ac:spMk id="5" creationId="{3CE87EAA-3F92-FF17-7208-248482673AB6}"/>
          </ac:spMkLst>
        </pc:spChg>
        <pc:spChg chg="mod">
          <ac:chgData name="Ms Browne" userId="9ee58bcd-ad2e-4eee-a5c1-ab21c9292169" providerId="ADAL" clId="{54C08A4D-0201-4019-AE0C-68CEA4D81D18}" dt="2026-01-06T10:58:25.523" v="3365" actId="20577"/>
          <ac:spMkLst>
            <pc:docMk/>
            <pc:sldMk cId="3022944603" sldId="274"/>
            <ac:spMk id="7" creationId="{284EA5E4-4AEE-7308-C996-293821DDEA35}"/>
          </ac:spMkLst>
        </pc:spChg>
      </pc:sldChg>
      <pc:sldChg chg="add del">
        <pc:chgData name="Ms Browne" userId="9ee58bcd-ad2e-4eee-a5c1-ab21c9292169" providerId="ADAL" clId="{54C08A4D-0201-4019-AE0C-68CEA4D81D18}" dt="2026-01-06T11:59:33.380" v="4712" actId="47"/>
        <pc:sldMkLst>
          <pc:docMk/>
          <pc:sldMk cId="1285252599" sldId="275"/>
        </pc:sldMkLst>
      </pc:sldChg>
      <pc:sldChg chg="add del">
        <pc:chgData name="Ms Browne" userId="9ee58bcd-ad2e-4eee-a5c1-ab21c9292169" providerId="ADAL" clId="{54C08A4D-0201-4019-AE0C-68CEA4D81D18}" dt="2026-01-06T10:53:10.817" v="2565" actId="47"/>
        <pc:sldMkLst>
          <pc:docMk/>
          <pc:sldMk cId="3975410808" sldId="275"/>
        </pc:sldMkLst>
      </pc:sldChg>
      <pc:sldChg chg="addSp delSp modSp add mod">
        <pc:chgData name="Ms Browne" userId="9ee58bcd-ad2e-4eee-a5c1-ab21c9292169" providerId="ADAL" clId="{54C08A4D-0201-4019-AE0C-68CEA4D81D18}" dt="2026-01-06T12:05:47.498" v="5320" actId="20577"/>
        <pc:sldMkLst>
          <pc:docMk/>
          <pc:sldMk cId="1259462052" sldId="276"/>
        </pc:sldMkLst>
        <pc:spChg chg="mod">
          <ac:chgData name="Ms Browne" userId="9ee58bcd-ad2e-4eee-a5c1-ab21c9292169" providerId="ADAL" clId="{54C08A4D-0201-4019-AE0C-68CEA4D81D18}" dt="2026-01-06T12:05:38.710" v="5303" actId="20577"/>
          <ac:spMkLst>
            <pc:docMk/>
            <pc:sldMk cId="1259462052" sldId="276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2:05:47.498" v="5320" actId="20577"/>
          <ac:spMkLst>
            <pc:docMk/>
            <pc:sldMk cId="1259462052" sldId="276"/>
            <ac:spMk id="11" creationId="{7C4197B8-FB8C-F6DA-7A0C-401668C85D9D}"/>
          </ac:spMkLst>
        </pc:spChg>
        <pc:spChg chg="mod">
          <ac:chgData name="Ms Browne" userId="9ee58bcd-ad2e-4eee-a5c1-ab21c9292169" providerId="ADAL" clId="{54C08A4D-0201-4019-AE0C-68CEA4D81D18}" dt="2026-01-06T12:01:25.872" v="4928" actId="1076"/>
          <ac:spMkLst>
            <pc:docMk/>
            <pc:sldMk cId="1259462052" sldId="276"/>
            <ac:spMk id="12" creationId="{90A26814-8EFB-971F-8E83-0F8DEBBE2D66}"/>
          </ac:spMkLst>
        </pc:spChg>
        <pc:picChg chg="del">
          <ac:chgData name="Ms Browne" userId="9ee58bcd-ad2e-4eee-a5c1-ab21c9292169" providerId="ADAL" clId="{54C08A4D-0201-4019-AE0C-68CEA4D81D18}" dt="2026-01-06T11:59:35.332" v="4713" actId="478"/>
          <ac:picMkLst>
            <pc:docMk/>
            <pc:sldMk cId="1259462052" sldId="276"/>
            <ac:picMk id="4" creationId="{941CF47A-9B6D-D0D7-3AAE-98390F754922}"/>
          </ac:picMkLst>
        </pc:picChg>
        <pc:picChg chg="add mod">
          <ac:chgData name="Ms Browne" userId="9ee58bcd-ad2e-4eee-a5c1-ab21c9292169" providerId="ADAL" clId="{54C08A4D-0201-4019-AE0C-68CEA4D81D18}" dt="2026-01-06T11:59:43.454" v="4715" actId="1076"/>
          <ac:picMkLst>
            <pc:docMk/>
            <pc:sldMk cId="1259462052" sldId="276"/>
            <ac:picMk id="6" creationId="{3ECB150E-20AF-7B77-31C2-943964D45BFD}"/>
          </ac:picMkLst>
        </pc:picChg>
        <pc:picChg chg="mod">
          <ac:chgData name="Ms Browne" userId="9ee58bcd-ad2e-4eee-a5c1-ab21c9292169" providerId="ADAL" clId="{54C08A4D-0201-4019-AE0C-68CEA4D81D18}" dt="2026-01-06T12:01:29.347" v="4929" actId="1076"/>
          <ac:picMkLst>
            <pc:docMk/>
            <pc:sldMk cId="1259462052" sldId="276"/>
            <ac:picMk id="13" creationId="{E8081155-CC15-95EA-1E82-9C0BB338FF3B}"/>
          </ac:picMkLst>
        </pc:picChg>
      </pc:sldChg>
      <pc:sldChg chg="addSp delSp modSp add mod">
        <pc:chgData name="Ms Browne" userId="9ee58bcd-ad2e-4eee-a5c1-ab21c9292169" providerId="ADAL" clId="{54C08A4D-0201-4019-AE0C-68CEA4D81D18}" dt="2026-01-06T12:52:28.126" v="7622" actId="20577"/>
        <pc:sldMkLst>
          <pc:docMk/>
          <pc:sldMk cId="4261124666" sldId="277"/>
        </pc:sldMkLst>
        <pc:spChg chg="mod">
          <ac:chgData name="Ms Browne" userId="9ee58bcd-ad2e-4eee-a5c1-ab21c9292169" providerId="ADAL" clId="{54C08A4D-0201-4019-AE0C-68CEA4D81D18}" dt="2026-01-06T12:52:28.126" v="7622" actId="20577"/>
          <ac:spMkLst>
            <pc:docMk/>
            <pc:sldMk cId="4261124666" sldId="277"/>
            <ac:spMk id="3" creationId="{EB9B12C8-07E1-03B0-C4A5-3A9A708ABDA8}"/>
          </ac:spMkLst>
        </pc:spChg>
        <pc:spChg chg="mod">
          <ac:chgData name="Ms Browne" userId="9ee58bcd-ad2e-4eee-a5c1-ab21c9292169" providerId="ADAL" clId="{54C08A4D-0201-4019-AE0C-68CEA4D81D18}" dt="2026-01-06T12:51:50.251" v="7582" actId="20577"/>
          <ac:spMkLst>
            <pc:docMk/>
            <pc:sldMk cId="4261124666" sldId="277"/>
            <ac:spMk id="5" creationId="{5CD95E48-FF84-1E38-FE86-5ACF84F26C59}"/>
          </ac:spMkLst>
        </pc:spChg>
        <pc:picChg chg="add mod">
          <ac:chgData name="Ms Browne" userId="9ee58bcd-ad2e-4eee-a5c1-ab21c9292169" providerId="ADAL" clId="{54C08A4D-0201-4019-AE0C-68CEA4D81D18}" dt="2026-01-06T12:37:57.385" v="6529"/>
          <ac:picMkLst>
            <pc:docMk/>
            <pc:sldMk cId="4261124666" sldId="277"/>
            <ac:picMk id="4" creationId="{C1966FF7-89F8-4C69-C700-D2D1A43D890D}"/>
          </ac:picMkLst>
        </pc:picChg>
        <pc:picChg chg="del">
          <ac:chgData name="Ms Browne" userId="9ee58bcd-ad2e-4eee-a5c1-ab21c9292169" providerId="ADAL" clId="{54C08A4D-0201-4019-AE0C-68CEA4D81D18}" dt="2026-01-06T12:37:55.781" v="6528" actId="478"/>
          <ac:picMkLst>
            <pc:docMk/>
            <pc:sldMk cId="4261124666" sldId="277"/>
            <ac:picMk id="6" creationId="{4B358788-11AB-A388-B200-03E1C048263F}"/>
          </ac:picMkLst>
        </pc:picChg>
        <pc:picChg chg="mod">
          <ac:chgData name="Ms Browne" userId="9ee58bcd-ad2e-4eee-a5c1-ab21c9292169" providerId="ADAL" clId="{54C08A4D-0201-4019-AE0C-68CEA4D81D18}" dt="2026-01-06T12:41:58.704" v="6830" actId="1076"/>
          <ac:picMkLst>
            <pc:docMk/>
            <pc:sldMk cId="4261124666" sldId="277"/>
            <ac:picMk id="8" creationId="{63FA9B15-1F3F-3192-098F-530CA8FEFB60}"/>
          </ac:picMkLst>
        </pc:picChg>
      </pc:sldChg>
      <pc:sldMasterChg chg="setBg modSldLayout">
        <pc:chgData name="Ms Browne" userId="9ee58bcd-ad2e-4eee-a5c1-ab21c9292169" providerId="ADAL" clId="{54C08A4D-0201-4019-AE0C-68CEA4D81D18}" dt="2026-01-06T10:23:59.344" v="8"/>
        <pc:sldMasterMkLst>
          <pc:docMk/>
          <pc:sldMasterMk cId="1507664505" sldId="2147483660"/>
        </pc:sldMasterMkLst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2102416116" sldId="2147483661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4274384236" sldId="2147483662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717659522" sldId="2147483663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782138403" sldId="2147483664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4249584763" sldId="2147483665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2567759984" sldId="2147483666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059934841" sldId="2147483667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346318584" sldId="2147483668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3417106445" sldId="2147483669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1435023" sldId="2147483670"/>
          </pc:sldLayoutMkLst>
        </pc:sldLayoutChg>
        <pc:sldLayoutChg chg="setBg">
          <pc:chgData name="Ms Browne" userId="9ee58bcd-ad2e-4eee-a5c1-ab21c9292169" providerId="ADAL" clId="{54C08A4D-0201-4019-AE0C-68CEA4D81D18}" dt="2026-01-06T10:23:59.344" v="8"/>
          <pc:sldLayoutMkLst>
            <pc:docMk/>
            <pc:sldMasterMk cId="1507664505" sldId="2147483660"/>
            <pc:sldLayoutMk cId="1180790466" sldId="2147483671"/>
          </pc:sldLayoutMkLst>
        </pc:sldLayoutChg>
      </pc:sldMasterChg>
    </pc:docChg>
  </pc:docChgLst>
  <pc:docChgLst>
    <pc:chgData name="Ms Wilson" userId="340087d0-2931-4cfe-b0a1-c4f5eca51b73" providerId="ADAL" clId="{2DBB5FF9-CD7B-41A2-9810-5C86F72011E0}"/>
    <pc:docChg chg="undo custSel addSld modSld sldOrd">
      <pc:chgData name="Ms Wilson" userId="340087d0-2931-4cfe-b0a1-c4f5eca51b73" providerId="ADAL" clId="{2DBB5FF9-CD7B-41A2-9810-5C86F72011E0}" dt="2026-01-06T07:55:03.364" v="5367" actId="207"/>
      <pc:docMkLst>
        <pc:docMk/>
      </pc:docMkLst>
      <pc:sldChg chg="addSp modSp mod">
        <pc:chgData name="Ms Wilson" userId="340087d0-2931-4cfe-b0a1-c4f5eca51b73" providerId="ADAL" clId="{2DBB5FF9-CD7B-41A2-9810-5C86F72011E0}" dt="2026-01-05T15:58:30.269" v="15" actId="1076"/>
        <pc:sldMkLst>
          <pc:docMk/>
          <pc:sldMk cId="1347822227" sldId="263"/>
        </pc:sldMkLst>
        <pc:spChg chg="mod">
          <ac:chgData name="Ms Wilson" userId="340087d0-2931-4cfe-b0a1-c4f5eca51b73" providerId="ADAL" clId="{2DBB5FF9-CD7B-41A2-9810-5C86F72011E0}" dt="2026-01-05T15:58:22.091" v="10" actId="1076"/>
          <ac:spMkLst>
            <pc:docMk/>
            <pc:sldMk cId="1347822227" sldId="263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5T15:58:30.269" v="15" actId="1076"/>
          <ac:picMkLst>
            <pc:docMk/>
            <pc:sldMk cId="1347822227" sldId="263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5:58:27.642" v="13" actId="1076"/>
          <ac:picMkLst>
            <pc:docMk/>
            <pc:sldMk cId="1347822227" sldId="263"/>
            <ac:picMk id="10" creationId="{DEBABF95-D852-7BA6-C2C6-95C674469277}"/>
          </ac:picMkLst>
        </pc:picChg>
        <pc:picChg chg="add mod">
          <ac:chgData name="Ms Wilson" userId="340087d0-2931-4cfe-b0a1-c4f5eca51b73" providerId="ADAL" clId="{2DBB5FF9-CD7B-41A2-9810-5C86F72011E0}" dt="2026-01-05T15:58:17.163" v="7" actId="1076"/>
          <ac:picMkLst>
            <pc:docMk/>
            <pc:sldMk cId="1347822227" sldId="263"/>
            <ac:picMk id="1026" creationId="{B0ECC874-A24E-B7AD-0136-8BCE04178E27}"/>
          </ac:picMkLst>
        </pc:picChg>
      </pc:sldChg>
      <pc:sldChg chg="addSp delSp modSp mod">
        <pc:chgData name="Ms Wilson" userId="340087d0-2931-4cfe-b0a1-c4f5eca51b73" providerId="ADAL" clId="{2DBB5FF9-CD7B-41A2-9810-5C86F72011E0}" dt="2026-01-05T16:56:06.016" v="3993" actId="207"/>
        <pc:sldMkLst>
          <pc:docMk/>
          <pc:sldMk cId="3907026183" sldId="264"/>
        </pc:sldMkLst>
        <pc:spChg chg="mod">
          <ac:chgData name="Ms Wilson" userId="340087d0-2931-4cfe-b0a1-c4f5eca51b73" providerId="ADAL" clId="{2DBB5FF9-CD7B-41A2-9810-5C86F72011E0}" dt="2026-01-05T16:56:04.058" v="3992" actId="20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24:10.852" v="490" actId="1076"/>
          <ac:spMkLst>
            <pc:docMk/>
            <pc:sldMk cId="3907026183" sldId="264"/>
            <ac:spMk id="5" creationId="{5CD95E48-FF84-1E38-FE86-5ACF84F26C59}"/>
          </ac:spMkLst>
        </pc:spChg>
        <pc:spChg chg="add mod">
          <ac:chgData name="Ms Wilson" userId="340087d0-2931-4cfe-b0a1-c4f5eca51b73" providerId="ADAL" clId="{2DBB5FF9-CD7B-41A2-9810-5C86F72011E0}" dt="2026-01-05T16:24:13.927" v="491" actId="1076"/>
          <ac:spMkLst>
            <pc:docMk/>
            <pc:sldMk cId="3907026183" sldId="264"/>
            <ac:spMk id="10" creationId="{C818A800-F756-69FE-0471-A887986D56E6}"/>
          </ac:spMkLst>
        </pc:spChg>
        <pc:spChg chg="add mod">
          <ac:chgData name="Ms Wilson" userId="340087d0-2931-4cfe-b0a1-c4f5eca51b73" providerId="ADAL" clId="{2DBB5FF9-CD7B-41A2-9810-5C86F72011E0}" dt="2026-01-05T16:56:06.016" v="3993" actId="207"/>
          <ac:spMkLst>
            <pc:docMk/>
            <pc:sldMk cId="3907026183" sldId="264"/>
            <ac:spMk id="11" creationId="{7C4197B8-FB8C-F6DA-7A0C-401668C85D9D}"/>
          </ac:spMkLst>
        </pc:spChg>
        <pc:spChg chg="add mod">
          <ac:chgData name="Ms Wilson" userId="340087d0-2931-4cfe-b0a1-c4f5eca51b73" providerId="ADAL" clId="{2DBB5FF9-CD7B-41A2-9810-5C86F72011E0}" dt="2026-01-05T16:24:28.805" v="494" actId="1076"/>
          <ac:spMkLst>
            <pc:docMk/>
            <pc:sldMk cId="3907026183" sldId="264"/>
            <ac:spMk id="12" creationId="{90A26814-8EFB-971F-8E83-0F8DEBBE2D66}"/>
          </ac:spMkLst>
        </pc:spChg>
        <pc:picChg chg="add del mod">
          <ac:chgData name="Ms Wilson" userId="340087d0-2931-4cfe-b0a1-c4f5eca51b73" providerId="ADAL" clId="{2DBB5FF9-CD7B-41A2-9810-5C86F72011E0}" dt="2026-01-05T16:05:05.707" v="20" actId="478"/>
          <ac:picMkLst>
            <pc:docMk/>
            <pc:sldMk cId="3907026183" sldId="264"/>
            <ac:picMk id="4" creationId="{F3D196E4-90CA-5330-5A3C-C546FFECC99E}"/>
          </ac:picMkLst>
        </pc:picChg>
        <pc:picChg chg="add mod">
          <ac:chgData name="Ms Wilson" userId="340087d0-2931-4cfe-b0a1-c4f5eca51b73" providerId="ADAL" clId="{2DBB5FF9-CD7B-41A2-9810-5C86F72011E0}" dt="2026-01-05T16:05:08.562" v="21"/>
          <ac:picMkLst>
            <pc:docMk/>
            <pc:sldMk cId="3907026183" sldId="264"/>
            <ac:picMk id="6" creationId="{95CAB2E7-20D5-2CBF-08A4-977740658485}"/>
          </ac:picMkLst>
        </pc:picChg>
        <pc:picChg chg="add mod">
          <ac:chgData name="Ms Wilson" userId="340087d0-2931-4cfe-b0a1-c4f5eca51b73" providerId="ADAL" clId="{2DBB5FF9-CD7B-41A2-9810-5C86F72011E0}" dt="2026-01-05T16:23:27.428" v="476" actId="1076"/>
          <ac:picMkLst>
            <pc:docMk/>
            <pc:sldMk cId="3907026183" sldId="264"/>
            <ac:picMk id="7" creationId="{4D663936-5256-4D5E-B2A9-FD519E9418D5}"/>
          </ac:picMkLst>
        </pc:picChg>
        <pc:picChg chg="del">
          <ac:chgData name="Ms Wilson" userId="340087d0-2931-4cfe-b0a1-c4f5eca51b73" providerId="ADAL" clId="{2DBB5FF9-CD7B-41A2-9810-5C86F72011E0}" dt="2026-01-05T16:14:01.368" v="22" actId="478"/>
          <ac:picMkLst>
            <pc:docMk/>
            <pc:sldMk cId="3907026183" sldId="264"/>
            <ac:picMk id="8" creationId="{63FA9B15-1F3F-3192-098F-530CA8FEFB60}"/>
          </ac:picMkLst>
        </pc:picChg>
        <pc:picChg chg="mod">
          <ac:chgData name="Ms Wilson" userId="340087d0-2931-4cfe-b0a1-c4f5eca51b73" providerId="ADAL" clId="{2DBB5FF9-CD7B-41A2-9810-5C86F72011E0}" dt="2026-01-05T16:24:18.293" v="492" actId="1076"/>
          <ac:picMkLst>
            <pc:docMk/>
            <pc:sldMk cId="3907026183" sldId="264"/>
            <ac:picMk id="9" creationId="{2721CDB6-28B1-0140-0C59-5BE248EE093F}"/>
          </ac:picMkLst>
        </pc:picChg>
        <pc:picChg chg="add mod">
          <ac:chgData name="Ms Wilson" userId="340087d0-2931-4cfe-b0a1-c4f5eca51b73" providerId="ADAL" clId="{2DBB5FF9-CD7B-41A2-9810-5C86F72011E0}" dt="2026-01-05T16:25:55.140" v="627" actId="1076"/>
          <ac:picMkLst>
            <pc:docMk/>
            <pc:sldMk cId="3907026183" sldId="264"/>
            <ac:picMk id="13" creationId="{E8081155-CC15-95EA-1E82-9C0BB338FF3B}"/>
          </ac:picMkLst>
        </pc:picChg>
      </pc:sldChg>
      <pc:sldChg chg="addSp delSp modSp add mod ord">
        <pc:chgData name="Ms Wilson" userId="340087d0-2931-4cfe-b0a1-c4f5eca51b73" providerId="ADAL" clId="{2DBB5FF9-CD7B-41A2-9810-5C86F72011E0}" dt="2026-01-05T16:29:59.960" v="1263" actId="207"/>
        <pc:sldMkLst>
          <pc:docMk/>
          <pc:sldMk cId="811114509" sldId="265"/>
        </pc:sldMkLst>
        <pc:spChg chg="mod">
          <ac:chgData name="Ms Wilson" userId="340087d0-2931-4cfe-b0a1-c4f5eca51b73" providerId="ADAL" clId="{2DBB5FF9-CD7B-41A2-9810-5C86F72011E0}" dt="2026-01-05T16:27:29.536" v="793" actId="14100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29:59.960" v="1263" actId="207"/>
          <ac:spMkLst>
            <pc:docMk/>
            <pc:sldMk cId="811114509" sldId="265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29:57.626" v="1262" actId="207"/>
          <ac:spMkLst>
            <pc:docMk/>
            <pc:sldMk cId="811114509" sldId="265"/>
            <ac:spMk id="7" creationId="{284EA5E4-4AEE-7308-C996-293821DDEA35}"/>
          </ac:spMkLst>
        </pc:spChg>
        <pc:picChg chg="add mod">
          <ac:chgData name="Ms Wilson" userId="340087d0-2931-4cfe-b0a1-c4f5eca51b73" providerId="ADAL" clId="{2DBB5FF9-CD7B-41A2-9810-5C86F72011E0}" dt="2026-01-05T16:26:41.022" v="739"/>
          <ac:picMkLst>
            <pc:docMk/>
            <pc:sldMk cId="811114509" sldId="265"/>
            <ac:picMk id="4" creationId="{FC20BBD7-7994-B7FC-8742-11699C4042EE}"/>
          </ac:picMkLst>
        </pc:picChg>
        <pc:picChg chg="mod">
          <ac:chgData name="Ms Wilson" userId="340087d0-2931-4cfe-b0a1-c4f5eca51b73" providerId="ADAL" clId="{2DBB5FF9-CD7B-41A2-9810-5C86F72011E0}" dt="2026-01-05T16:29:17.627" v="1188" actId="1076"/>
          <ac:picMkLst>
            <pc:docMk/>
            <pc:sldMk cId="811114509" sldId="265"/>
            <ac:picMk id="10" creationId="{DEBABF95-D852-7BA6-C2C6-95C674469277}"/>
          </ac:picMkLst>
        </pc:picChg>
        <pc:picChg chg="del">
          <ac:chgData name="Ms Wilson" userId="340087d0-2931-4cfe-b0a1-c4f5eca51b73" providerId="ADAL" clId="{2DBB5FF9-CD7B-41A2-9810-5C86F72011E0}" dt="2026-01-05T16:26:40.699" v="738" actId="478"/>
          <ac:picMkLst>
            <pc:docMk/>
            <pc:sldMk cId="811114509" sldId="265"/>
            <ac:picMk id="1026" creationId="{B0ECC874-A24E-B7AD-0136-8BCE04178E27}"/>
          </ac:picMkLst>
        </pc:picChg>
      </pc:sldChg>
      <pc:sldChg chg="modSp add mod ord">
        <pc:chgData name="Ms Wilson" userId="340087d0-2931-4cfe-b0a1-c4f5eca51b73" providerId="ADAL" clId="{2DBB5FF9-CD7B-41A2-9810-5C86F72011E0}" dt="2026-01-06T07:47:06.661" v="3999"/>
        <pc:sldMkLst>
          <pc:docMk/>
          <pc:sldMk cId="38525436" sldId="266"/>
        </pc:sldMkLst>
        <pc:spChg chg="mod">
          <ac:chgData name="Ms Wilson" userId="340087d0-2931-4cfe-b0a1-c4f5eca51b73" providerId="ADAL" clId="{2DBB5FF9-CD7B-41A2-9810-5C86F72011E0}" dt="2026-01-05T16:16:27.721" v="40" actId="20577"/>
          <ac:spMkLst>
            <pc:docMk/>
            <pc:sldMk cId="38525436" sldId="266"/>
            <ac:spMk id="3" creationId="{EB9B12C8-07E1-03B0-C4A5-3A9A708ABDA8}"/>
          </ac:spMkLst>
        </pc:spChg>
      </pc:sldChg>
      <pc:sldChg chg="addSp delSp modSp add mod ord">
        <pc:chgData name="Ms Wilson" userId="340087d0-2931-4cfe-b0a1-c4f5eca51b73" providerId="ADAL" clId="{2DBB5FF9-CD7B-41A2-9810-5C86F72011E0}" dt="2026-01-05T16:41:54.264" v="2242" actId="207"/>
        <pc:sldMkLst>
          <pc:docMk/>
          <pc:sldMk cId="4211103575" sldId="267"/>
        </pc:sldMkLst>
        <pc:spChg chg="mod">
          <ac:chgData name="Ms Wilson" userId="340087d0-2931-4cfe-b0a1-c4f5eca51b73" providerId="ADAL" clId="{2DBB5FF9-CD7B-41A2-9810-5C86F72011E0}" dt="2026-01-05T16:33:25.827" v="1488" actId="27636"/>
          <ac:spMkLst>
            <pc:docMk/>
            <pc:sldMk cId="4211103575" sldId="267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41:54.264" v="2242" actId="207"/>
          <ac:spMkLst>
            <pc:docMk/>
            <pc:sldMk cId="4211103575" sldId="267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41:52.620" v="2241" actId="207"/>
          <ac:spMkLst>
            <pc:docMk/>
            <pc:sldMk cId="4211103575" sldId="267"/>
            <ac:spMk id="7" creationId="{284EA5E4-4AEE-7308-C996-293821DDEA35}"/>
          </ac:spMkLst>
        </pc:spChg>
        <pc:picChg chg="del mod">
          <ac:chgData name="Ms Wilson" userId="340087d0-2931-4cfe-b0a1-c4f5eca51b73" providerId="ADAL" clId="{2DBB5FF9-CD7B-41A2-9810-5C86F72011E0}" dt="2026-01-05T16:34:21.916" v="1535" actId="478"/>
          <ac:picMkLst>
            <pc:docMk/>
            <pc:sldMk cId="4211103575" sldId="267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6:34:12.539" v="1532" actId="1076"/>
          <ac:picMkLst>
            <pc:docMk/>
            <pc:sldMk cId="4211103575" sldId="267"/>
            <ac:picMk id="10" creationId="{DEBABF95-D852-7BA6-C2C6-95C674469277}"/>
          </ac:picMkLst>
        </pc:picChg>
        <pc:picChg chg="del">
          <ac:chgData name="Ms Wilson" userId="340087d0-2931-4cfe-b0a1-c4f5eca51b73" providerId="ADAL" clId="{2DBB5FF9-CD7B-41A2-9810-5C86F72011E0}" dt="2026-01-05T16:30:34.731" v="1267" actId="478"/>
          <ac:picMkLst>
            <pc:docMk/>
            <pc:sldMk cId="4211103575" sldId="267"/>
            <ac:picMk id="1026" creationId="{B0ECC874-A24E-B7AD-0136-8BCE04178E27}"/>
          </ac:picMkLst>
        </pc:picChg>
        <pc:picChg chg="add mod">
          <ac:chgData name="Ms Wilson" userId="340087d0-2931-4cfe-b0a1-c4f5eca51b73" providerId="ADAL" clId="{2DBB5FF9-CD7B-41A2-9810-5C86F72011E0}" dt="2026-01-05T16:30:41.306" v="1273" actId="1076"/>
          <ac:picMkLst>
            <pc:docMk/>
            <pc:sldMk cId="4211103575" sldId="267"/>
            <ac:picMk id="2050" creationId="{A356F3BA-6CDE-D33B-B601-4D4CF14CE160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45:14.846" v="2598" actId="1076"/>
        <pc:sldMkLst>
          <pc:docMk/>
          <pc:sldMk cId="1601278564" sldId="268"/>
        </pc:sldMkLst>
        <pc:spChg chg="mod">
          <ac:chgData name="Ms Wilson" userId="340087d0-2931-4cfe-b0a1-c4f5eca51b73" providerId="ADAL" clId="{2DBB5FF9-CD7B-41A2-9810-5C86F72011E0}" dt="2026-01-05T16:45:12.703" v="2597" actId="27636"/>
          <ac:spMkLst>
            <pc:docMk/>
            <pc:sldMk cId="1601278564" sldId="268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45:10.617" v="2595" actId="14100"/>
          <ac:spMkLst>
            <pc:docMk/>
            <pc:sldMk cId="1601278564" sldId="268"/>
            <ac:spMk id="5" creationId="{5CD95E48-FF84-1E38-FE86-5ACF84F26C59}"/>
          </ac:spMkLst>
        </pc:spChg>
        <pc:picChg chg="del">
          <ac:chgData name="Ms Wilson" userId="340087d0-2931-4cfe-b0a1-c4f5eca51b73" providerId="ADAL" clId="{2DBB5FF9-CD7B-41A2-9810-5C86F72011E0}" dt="2026-01-05T16:42:28.414" v="2284" actId="478"/>
          <ac:picMkLst>
            <pc:docMk/>
            <pc:sldMk cId="1601278564" sldId="268"/>
            <ac:picMk id="4" creationId="{F3D196E4-90CA-5330-5A3C-C546FFECC99E}"/>
          </ac:picMkLst>
        </pc:picChg>
        <pc:picChg chg="add mod">
          <ac:chgData name="Ms Wilson" userId="340087d0-2931-4cfe-b0a1-c4f5eca51b73" providerId="ADAL" clId="{2DBB5FF9-CD7B-41A2-9810-5C86F72011E0}" dt="2026-01-05T16:42:31.368" v="2285"/>
          <ac:picMkLst>
            <pc:docMk/>
            <pc:sldMk cId="1601278564" sldId="268"/>
            <ac:picMk id="6" creationId="{A821FE7D-9C04-AEBB-8072-6F2FDD197A70}"/>
          </ac:picMkLst>
        </pc:picChg>
        <pc:picChg chg="mod">
          <ac:chgData name="Ms Wilson" userId="340087d0-2931-4cfe-b0a1-c4f5eca51b73" providerId="ADAL" clId="{2DBB5FF9-CD7B-41A2-9810-5C86F72011E0}" dt="2026-01-05T16:45:14.846" v="2598" actId="1076"/>
          <ac:picMkLst>
            <pc:docMk/>
            <pc:sldMk cId="1601278564" sldId="268"/>
            <ac:picMk id="8" creationId="{63FA9B15-1F3F-3192-098F-530CA8FEFB60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51:56.095" v="3367" actId="478"/>
        <pc:sldMkLst>
          <pc:docMk/>
          <pc:sldMk cId="2434369054" sldId="269"/>
        </pc:sldMkLst>
        <pc:spChg chg="mod">
          <ac:chgData name="Ms Wilson" userId="340087d0-2931-4cfe-b0a1-c4f5eca51b73" providerId="ADAL" clId="{2DBB5FF9-CD7B-41A2-9810-5C86F72011E0}" dt="2026-01-05T16:50:40.864" v="3209" actId="14100"/>
          <ac:spMkLst>
            <pc:docMk/>
            <pc:sldMk cId="2434369054" sldId="269"/>
            <ac:spMk id="2" creationId="{5B281177-ABCA-DBD1-12E0-7A48933848CC}"/>
          </ac:spMkLst>
        </pc:spChg>
        <pc:spChg chg="mod">
          <ac:chgData name="Ms Wilson" userId="340087d0-2931-4cfe-b0a1-c4f5eca51b73" providerId="ADAL" clId="{2DBB5FF9-CD7B-41A2-9810-5C86F72011E0}" dt="2026-01-05T16:47:08.671" v="2746" actId="27636"/>
          <ac:spMkLst>
            <pc:docMk/>
            <pc:sldMk cId="2434369054" sldId="269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5T16:50:48.047" v="3212" actId="207"/>
          <ac:spMkLst>
            <pc:docMk/>
            <pc:sldMk cId="2434369054" sldId="269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5T16:51:44.629" v="3363" actId="20577"/>
          <ac:spMkLst>
            <pc:docMk/>
            <pc:sldMk cId="2434369054" sldId="269"/>
            <ac:spMk id="7" creationId="{284EA5E4-4AEE-7308-C996-293821DDEA35}"/>
          </ac:spMkLst>
        </pc:spChg>
        <pc:picChg chg="del">
          <ac:chgData name="Ms Wilson" userId="340087d0-2931-4cfe-b0a1-c4f5eca51b73" providerId="ADAL" clId="{2DBB5FF9-CD7B-41A2-9810-5C86F72011E0}" dt="2026-01-05T16:45:44.707" v="2600" actId="478"/>
          <ac:picMkLst>
            <pc:docMk/>
            <pc:sldMk cId="2434369054" sldId="269"/>
            <ac:picMk id="4" creationId="{FC20BBD7-7994-B7FC-8742-11699C4042EE}"/>
          </ac:picMkLst>
        </pc:picChg>
        <pc:picChg chg="mod">
          <ac:chgData name="Ms Wilson" userId="340087d0-2931-4cfe-b0a1-c4f5eca51b73" providerId="ADAL" clId="{2DBB5FF9-CD7B-41A2-9810-5C86F72011E0}" dt="2026-01-05T16:49:57.749" v="3113" actId="1076"/>
          <ac:picMkLst>
            <pc:docMk/>
            <pc:sldMk cId="2434369054" sldId="269"/>
            <ac:picMk id="9" creationId="{5D1637E4-AD61-0C5C-3190-AE6AFE63FBF9}"/>
          </ac:picMkLst>
        </pc:picChg>
        <pc:picChg chg="mod">
          <ac:chgData name="Ms Wilson" userId="340087d0-2931-4cfe-b0a1-c4f5eca51b73" providerId="ADAL" clId="{2DBB5FF9-CD7B-41A2-9810-5C86F72011E0}" dt="2026-01-05T16:51:46.974" v="3364" actId="1076"/>
          <ac:picMkLst>
            <pc:docMk/>
            <pc:sldMk cId="2434369054" sldId="269"/>
            <ac:picMk id="10" creationId="{DEBABF95-D852-7BA6-C2C6-95C674469277}"/>
          </ac:picMkLst>
        </pc:picChg>
        <pc:picChg chg="add del mod">
          <ac:chgData name="Ms Wilson" userId="340087d0-2931-4cfe-b0a1-c4f5eca51b73" providerId="ADAL" clId="{2DBB5FF9-CD7B-41A2-9810-5C86F72011E0}" dt="2026-01-05T16:51:56.095" v="3367" actId="478"/>
          <ac:picMkLst>
            <pc:docMk/>
            <pc:sldMk cId="2434369054" sldId="269"/>
            <ac:picMk id="5122" creationId="{62D623BA-2EE1-42E8-15C4-FEC4455E5F16}"/>
          </ac:picMkLst>
        </pc:picChg>
      </pc:sldChg>
      <pc:sldChg chg="addSp delSp modSp add mod">
        <pc:chgData name="Ms Wilson" userId="340087d0-2931-4cfe-b0a1-c4f5eca51b73" providerId="ADAL" clId="{2DBB5FF9-CD7B-41A2-9810-5C86F72011E0}" dt="2026-01-05T16:56:16.896" v="3997" actId="207"/>
        <pc:sldMkLst>
          <pc:docMk/>
          <pc:sldMk cId="656085257" sldId="270"/>
        </pc:sldMkLst>
        <pc:spChg chg="mod">
          <ac:chgData name="Ms Wilson" userId="340087d0-2931-4cfe-b0a1-c4f5eca51b73" providerId="ADAL" clId="{2DBB5FF9-CD7B-41A2-9810-5C86F72011E0}" dt="2026-01-05T16:56:12.315" v="3995" actId="207"/>
          <ac:spMkLst>
            <pc:docMk/>
            <pc:sldMk cId="656085257" sldId="270"/>
            <ac:spMk id="3" creationId="{EB9B12C8-07E1-03B0-C4A5-3A9A708ABDA8}"/>
          </ac:spMkLst>
        </pc:spChg>
        <pc:spChg chg="mod">
          <ac:chgData name="Ms Wilson" userId="340087d0-2931-4cfe-b0a1-c4f5eca51b73" providerId="ADAL" clId="{2DBB5FF9-CD7B-41A2-9810-5C86F72011E0}" dt="2026-01-05T16:56:16.896" v="3997" actId="207"/>
          <ac:spMkLst>
            <pc:docMk/>
            <pc:sldMk cId="656085257" sldId="270"/>
            <ac:spMk id="11" creationId="{7C4197B8-FB8C-F6DA-7A0C-401668C85D9D}"/>
          </ac:spMkLst>
        </pc:spChg>
        <pc:picChg chg="add mod">
          <ac:chgData name="Ms Wilson" userId="340087d0-2931-4cfe-b0a1-c4f5eca51b73" providerId="ADAL" clId="{2DBB5FF9-CD7B-41A2-9810-5C86F72011E0}" dt="2026-01-05T16:51:59.650" v="3369"/>
          <ac:picMkLst>
            <pc:docMk/>
            <pc:sldMk cId="656085257" sldId="270"/>
            <ac:picMk id="4" creationId="{70BF5FF0-8F59-75FB-9392-D5DB5732EDF7}"/>
          </ac:picMkLst>
        </pc:picChg>
        <pc:picChg chg="del">
          <ac:chgData name="Ms Wilson" userId="340087d0-2931-4cfe-b0a1-c4f5eca51b73" providerId="ADAL" clId="{2DBB5FF9-CD7B-41A2-9810-5C86F72011E0}" dt="2026-01-05T16:51:59.433" v="3368" actId="478"/>
          <ac:picMkLst>
            <pc:docMk/>
            <pc:sldMk cId="656085257" sldId="270"/>
            <ac:picMk id="6" creationId="{95CAB2E7-20D5-2CBF-08A4-977740658485}"/>
          </ac:picMkLst>
        </pc:picChg>
      </pc:sldChg>
      <pc:sldChg chg="modSp add mod">
        <pc:chgData name="Ms Wilson" userId="340087d0-2931-4cfe-b0a1-c4f5eca51b73" providerId="ADAL" clId="{2DBB5FF9-CD7B-41A2-9810-5C86F72011E0}" dt="2026-01-06T07:51:07.948" v="4674" actId="6549"/>
        <pc:sldMkLst>
          <pc:docMk/>
          <pc:sldMk cId="139443992" sldId="271"/>
        </pc:sldMkLst>
        <pc:spChg chg="mod">
          <ac:chgData name="Ms Wilson" userId="340087d0-2931-4cfe-b0a1-c4f5eca51b73" providerId="ADAL" clId="{2DBB5FF9-CD7B-41A2-9810-5C86F72011E0}" dt="2026-01-06T07:48:04.797" v="4064" actId="313"/>
          <ac:spMkLst>
            <pc:docMk/>
            <pc:sldMk cId="139443992" sldId="271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6T07:51:02.473" v="4671" actId="27636"/>
          <ac:spMkLst>
            <pc:docMk/>
            <pc:sldMk cId="139443992" sldId="271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6T07:51:07.948" v="4674" actId="6549"/>
          <ac:spMkLst>
            <pc:docMk/>
            <pc:sldMk cId="139443992" sldId="271"/>
            <ac:spMk id="7" creationId="{284EA5E4-4AEE-7308-C996-293821DDEA35}"/>
          </ac:spMkLst>
        </pc:spChg>
        <pc:picChg chg="mod">
          <ac:chgData name="Ms Wilson" userId="340087d0-2931-4cfe-b0a1-c4f5eca51b73" providerId="ADAL" clId="{2DBB5FF9-CD7B-41A2-9810-5C86F72011E0}" dt="2026-01-06T07:51:04.411" v="4672" actId="1076"/>
          <ac:picMkLst>
            <pc:docMk/>
            <pc:sldMk cId="139443992" sldId="271"/>
            <ac:picMk id="9" creationId="{5D1637E4-AD61-0C5C-3190-AE6AFE63FBF9}"/>
          </ac:picMkLst>
        </pc:picChg>
      </pc:sldChg>
      <pc:sldChg chg="modSp add mod">
        <pc:chgData name="Ms Wilson" userId="340087d0-2931-4cfe-b0a1-c4f5eca51b73" providerId="ADAL" clId="{2DBB5FF9-CD7B-41A2-9810-5C86F72011E0}" dt="2026-01-06T07:55:03.364" v="5367" actId="207"/>
        <pc:sldMkLst>
          <pc:docMk/>
          <pc:sldMk cId="379569835" sldId="272"/>
        </pc:sldMkLst>
        <pc:spChg chg="mod">
          <ac:chgData name="Ms Wilson" userId="340087d0-2931-4cfe-b0a1-c4f5eca51b73" providerId="ADAL" clId="{2DBB5FF9-CD7B-41A2-9810-5C86F72011E0}" dt="2026-01-06T07:51:51.859" v="4770" actId="313"/>
          <ac:spMkLst>
            <pc:docMk/>
            <pc:sldMk cId="379569835" sldId="272"/>
            <ac:spMk id="3" creationId="{1803A3C4-7ED5-C049-3DC1-01A12FF9D859}"/>
          </ac:spMkLst>
        </pc:spChg>
        <pc:spChg chg="mod">
          <ac:chgData name="Ms Wilson" userId="340087d0-2931-4cfe-b0a1-c4f5eca51b73" providerId="ADAL" clId="{2DBB5FF9-CD7B-41A2-9810-5C86F72011E0}" dt="2026-01-06T07:54:31.573" v="5281" actId="207"/>
          <ac:spMkLst>
            <pc:docMk/>
            <pc:sldMk cId="379569835" sldId="272"/>
            <ac:spMk id="5" creationId="{3CE87EAA-3F92-FF17-7208-248482673AB6}"/>
          </ac:spMkLst>
        </pc:spChg>
        <pc:spChg chg="mod">
          <ac:chgData name="Ms Wilson" userId="340087d0-2931-4cfe-b0a1-c4f5eca51b73" providerId="ADAL" clId="{2DBB5FF9-CD7B-41A2-9810-5C86F72011E0}" dt="2026-01-06T07:55:03.364" v="5367" actId="207"/>
          <ac:spMkLst>
            <pc:docMk/>
            <pc:sldMk cId="379569835" sldId="272"/>
            <ac:spMk id="7" creationId="{284EA5E4-4AEE-7308-C996-293821DDEA3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37C91-3058-394C-7968-86AE0ADAA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487F7-FFD4-A976-23A6-866DC651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B773B-64F4-7461-137D-85F9639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5E9D1-A8F9-CF4C-2AC9-470EF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21274-F8E8-CC95-358B-76F90F7E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4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F4D0A-CBAF-418D-55CE-6020AEE3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3417-CF67-AFBD-7A1D-8C31BF88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27677-5C1F-9909-13A4-79E4428B5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E6D33-D0E2-64B6-2465-2A3D133A3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7350B-7CFF-E4D4-106C-8B494AC2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438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8DC8-BED7-B1D5-C4E3-1C15D4482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CDE57-7B44-ACBC-41BF-57570BA80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B1A4-9D32-F40C-BF98-DE8112C75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8CE5-7105-FE07-9699-E1C24A640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4315-C9E7-C15F-E859-1D4E3FEA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65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7BB1-3D51-21BF-30F9-15720A63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7FA41-D60C-44E9-B62B-B729A796D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C07E-1F2D-3901-B698-580B8AFF6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1541-08FE-16DB-3C5C-554A7ADF6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E8CA8-95C8-F141-0B2D-58E82A26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3698-5015-7912-C879-07D1AE40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13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3810-2126-68FC-DD39-03A5DE02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5B07-15ED-1547-AD1F-4FD3EAC6F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4150F-BAA3-107A-BE7B-E0DE35183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FD9C5-B77E-4000-204B-9901F9E43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394385-56B6-1F0D-0709-9939DCFBE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785C0F-8DD5-B4E1-3F68-99E6D29F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06528-E456-4761-9E9B-14F96BBA1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5C37E-6011-E36A-C53F-95AA5FB1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95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4CB89-0F60-C7ED-8BF5-EC8D7011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7E2ED2-EA9B-A3BA-4025-7FAB8767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DB954-4BAE-9C63-A05E-34AA52B5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67B3C-E1E4-FBAD-D217-BFAB61A0D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7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B505D-7D32-1BD3-AB6E-49FD2E88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3C2CA-5B43-3955-EAFF-3FB78E025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292FA-8C52-EE43-C0B7-4842C0A4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9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40CF-4B9D-6B77-D96F-29B6946F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3E69-B3B9-DCD1-8E8B-827DA1D73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5D5AE-E12E-DCE4-3694-7271BA0AE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599B5-8927-A873-7BE0-5A4E00E6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293345-EE17-C7AF-1E4B-43B3482C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615FB-DF6B-494E-BE47-F2897AEA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63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1CF7-D938-5F30-2840-3A8CCE5C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7F820-F36A-C02E-E4EC-44B1F3448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C4211-30E1-F598-E967-8354DBE4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25F4-6EC3-BD1B-4FE2-423DDFB3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513CA-C1DB-6F96-56E7-50AEB547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15C0D-05A7-4AD8-BD5F-2A513F31B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1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27421-0FA8-968E-4179-AA74E073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4638-ED96-A089-0AC6-0AD0DC9FD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D490C-3ABE-1B2A-C057-20ACF3EC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5E371-4AD6-36EF-F8A6-7DA15BCE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7B2D-50EF-258A-745B-292155AA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86CB3-E63E-904C-90CD-33910E18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0EB28-EA9A-AC2E-D180-C711850E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6053-E8D0-6754-01D1-367A3942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6CDE0-89F1-7A61-D425-B2A01062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D806-276C-E677-2D39-9A4908A5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9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AF0-FB44-B39A-EA18-A13005E0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7309-CA73-CB22-45EF-2302BE25D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EE1A-1BEC-C9B5-490E-58B1ED6BF5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3EDBC9-E7C7-4EED-8824-FDAE36F47318}" type="datetimeFigureOut">
              <a:rPr lang="en-GB" smtClean="0"/>
              <a:t>06/01/2026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A6506-D413-4BD6-0A14-729955A5E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7764-A3A2-7474-D53A-4CAC5BE14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A923E-C62E-4FD9-A56B-02E5EE3FA7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66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2439150"/>
          </a:xfr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How did relations between the USA and the USSR worsen in the 1940s?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Potsdam Conference and the atomic bomb caused tension and the arms race.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There was competition over control in Europe with the satellite states and Iron Curtain.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division of Berlin and Germany became the worst crisis with the 1948 Blockade.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Why did the Grand Alliance fail at the end of WW2?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happened to eastern Europe </a:t>
            </a: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after WW2?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country in Europe was the most divided and therefore the biggest problem?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2308246"/>
            <a:ext cx="820474" cy="506079"/>
          </a:xfrm>
          <a:prstGeom prst="rect">
            <a:avLst/>
          </a:prstGeom>
        </p:spPr>
      </p:pic>
      <p:pic>
        <p:nvPicPr>
          <p:cNvPr id="4" name="Picture 2" descr="Background to the Cold War - The Cold War overview - OCR A - GCSE History  Revision - OCR A - BBC Bitesize">
            <a:extLst>
              <a:ext uri="{FF2B5EF4-FFF2-40B4-BE49-F238E27FC236}">
                <a16:creationId xmlns:a16="http://schemas.microsoft.com/office/drawing/2014/main" id="{9FFE621B-601D-C174-2498-0C1B5DB6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035" y="134809"/>
            <a:ext cx="1808596" cy="101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442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2439150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Which key events increased tension during the 1960s?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Berlin Crisis – Berlin Wall being created in 1961.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Cuban Missile Crisis in 1962.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Prague Spring in 1968.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city was divided during the Cold War?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Caribbean island was involved in the worst crisis of the Cold War?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country in Europe tried to break away from the Warsaw Pact?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2308246"/>
            <a:ext cx="820474" cy="506079"/>
          </a:xfrm>
          <a:prstGeom prst="rect">
            <a:avLst/>
          </a:prstGeom>
        </p:spPr>
      </p:pic>
      <p:pic>
        <p:nvPicPr>
          <p:cNvPr id="4" name="Picture 2" descr="Background to the Cold War - The Cold War overview - OCR A - GCSE History  Revision - OCR A - BBC Bitesize">
            <a:extLst>
              <a:ext uri="{FF2B5EF4-FFF2-40B4-BE49-F238E27FC236}">
                <a16:creationId xmlns:a16="http://schemas.microsoft.com/office/drawing/2014/main" id="{9FFE621B-601D-C174-2498-0C1B5DB6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035" y="134809"/>
            <a:ext cx="1808596" cy="101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22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president who started the Second Cold War was Kennedy.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The thawing of the Cold War in the 1970s is called Détente.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Gorbachev introduced reforms to the USSR like Glasnost and Cominform.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President Reagan scared the USSR by announcing the development of SDI (Star Wars).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Reagan was the president in the 1980s who increased tensions. Why did he do this?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they name an example of Détente in the 1970s?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Glasnost and Perestroika – why did Gorbachev do this?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did SDI force the USSR to do?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4" name="Picture 2" descr="Background to the Cold War - The Cold War overview - OCR A - GCSE History  Revision - OCR A - BBC Bitesize">
            <a:extLst>
              <a:ext uri="{FF2B5EF4-FFF2-40B4-BE49-F238E27FC236}">
                <a16:creationId xmlns:a16="http://schemas.microsoft.com/office/drawing/2014/main" id="{941CF47A-9B6D-D0D7-3AAE-98390F754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035" y="134809"/>
            <a:ext cx="1808596" cy="101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026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problems did Elizabeth face when she took the throne?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R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eligious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problems due to the </a:t>
            </a: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R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eformation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– she was a Protestant, and most English people were Catholics.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The economy was in massive debt (£300,000) and people were suffering.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As a female monarch, Elizabeth was not respected by the men in her government or by foreign nations like Spain and France.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Many people believed Elizabeth was not legitimate due to her parents’ marriage so wanted Mary, Queen of Scots to be queen.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were the problems over religion?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Why might Elizabeth face a lack of respect as Queen?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ruled England before Elizabeth? What problems did they leave behind?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331894"/>
            <a:ext cx="820474" cy="506079"/>
          </a:xfrm>
          <a:prstGeom prst="rect">
            <a:avLst/>
          </a:prstGeom>
        </p:spPr>
      </p:pic>
      <p:pic>
        <p:nvPicPr>
          <p:cNvPr id="2050" name="Picture 2" descr="Elizabeth I | Biography, Facts, Mother, &amp; Death | Britannica">
            <a:extLst>
              <a:ext uri="{FF2B5EF4-FFF2-40B4-BE49-F238E27FC236}">
                <a16:creationId xmlns:a16="http://schemas.microsoft.com/office/drawing/2014/main" id="{CE055DA3-DF97-B343-EEEA-BE50AE112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474" y="158124"/>
            <a:ext cx="1255306" cy="159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114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were the main problems that Elizabeth faced between 1558 and 1588?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Religion – threats to her Church from Catholic rebellions and Puritan challenges.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Spain – supported rebellions, sent the Armada, conflict in the Americas and the Netherlands.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Poverty – many English people lived below the poverty line and needed support.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Mary, Queen of Scots – numerous rebellions after Mary arrived in 1568 until her execution in 1587.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country was Elizabeth constantly challenged by?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Who was Elizabeth’s cousin who was heir to the throne?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was her Church challenged?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pic>
        <p:nvPicPr>
          <p:cNvPr id="2050" name="Picture 2" descr="Elizabeth I | Biography, Facts, Mother, &amp; Death | Britannica">
            <a:extLst>
              <a:ext uri="{FF2B5EF4-FFF2-40B4-BE49-F238E27FC236}">
                <a16:creationId xmlns:a16="http://schemas.microsoft.com/office/drawing/2014/main" id="{CE055DA3-DF97-B343-EEEA-BE50AE112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474" y="158124"/>
            <a:ext cx="1255306" cy="159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944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 was the new type of entertainment in the Elizabethan period?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Which religion was Elizabeth’s Church mainly based on?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Who was the king of Spain?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Who was Elizabeth’s heir?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Which European country did Elizabeth support against Spanish control?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Theatre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Protestant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Philip II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Mary, Queen of Scots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Netherlands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32" y="1523550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6" name="Picture 2" descr="Elizabeth I | Biography, Facts, Mother, &amp; Death | Britannica">
            <a:extLst>
              <a:ext uri="{FF2B5EF4-FFF2-40B4-BE49-F238E27FC236}">
                <a16:creationId xmlns:a16="http://schemas.microsoft.com/office/drawing/2014/main" id="{4B358788-11AB-A388-B200-03E1C0482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474" y="158124"/>
            <a:ext cx="1255306" cy="159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3336754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Why did the USA lose in the Vietnam War?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7818119" y="1692144"/>
            <a:ext cx="4172445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What were the main methods of fighting for the USA and the Viet Cong in the war?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What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did many Americans think about the war?</a:t>
            </a:r>
          </a:p>
          <a:p>
            <a:pPr marL="457200" indent="-457200">
              <a:defRPr/>
            </a:pPr>
            <a:r>
              <a:rPr lang="en-US" dirty="0">
                <a:latin typeface="Aptos" panose="02110004020202020204"/>
              </a:rPr>
              <a:t>How did Americans learn about the reality of the war in Vietnam?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0090" y="2042066"/>
            <a:ext cx="820474" cy="506079"/>
          </a:xfrm>
          <a:prstGeom prst="rect">
            <a:avLst/>
          </a:prstGeom>
        </p:spPr>
      </p:pic>
      <p:pic>
        <p:nvPicPr>
          <p:cNvPr id="5122" name="Picture 2" descr="Martin Luther King – civil rights leader, master of resiliency &gt; Vance Air  Force Base &gt; Article Display">
            <a:extLst>
              <a:ext uri="{FF2B5EF4-FFF2-40B4-BE49-F238E27FC236}">
                <a16:creationId xmlns:a16="http://schemas.microsoft.com/office/drawing/2014/main" id="{D829B5B9-01FC-0695-B0EF-01BC274F2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874" y="342926"/>
            <a:ext cx="1844518" cy="117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BB989F1-F1FA-5F9F-7548-807AF98FF5B4}"/>
              </a:ext>
            </a:extLst>
          </p:cNvPr>
          <p:cNvSpPr txBox="1">
            <a:spLocks/>
          </p:cNvSpPr>
          <p:nvPr/>
        </p:nvSpPr>
        <p:spPr>
          <a:xfrm>
            <a:off x="3259348" y="1719230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US tactics – failed to defeat the Viet Cong and wasted billions of dollars.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Viet Cong tactics – clever and had a huge psychological impact for little cost, like booby traps and tunnels. 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The media – portrayed the war as a loss on new technology like </a:t>
            </a:r>
            <a:r>
              <a:rPr lang="en-US" dirty="0" err="1">
                <a:solidFill>
                  <a:prstClr val="black"/>
                </a:solidFill>
                <a:latin typeface="Aptos" panose="02110004020202020204"/>
              </a:rPr>
              <a:t>colour</a:t>
            </a: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 TVs and covered key events like My Lai.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Protests – put pressure on the presidents to </a:t>
            </a: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withdraw from the war and led to events like Kent State.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6" name="Picture 5" descr="Tick PNG, Vector, PSD, and Clipart With ...">
            <a:extLst>
              <a:ext uri="{FF2B5EF4-FFF2-40B4-BE49-F238E27FC236}">
                <a16:creationId xmlns:a16="http://schemas.microsoft.com/office/drawing/2014/main" id="{DBB5BBED-93D0-2318-FB67-4D057EAB6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1371" y="1777133"/>
            <a:ext cx="639655" cy="6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03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Montgomery Bus Boycott was the first civil rights protest.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The Black Power Salute was used at the Mexico Olympics.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Selma March led to the Voting Rights Act.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Martin Luther King’s campaign against poverty in northern cities like Chicago was a success.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Brown v. Topeka Supreme Court ruling was the first in 1954. Why was education the first target of the civil rights movement?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they name the athletes who took part?</a:t>
            </a: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Can they name two other civil rights marches?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The campaign failed to improve living conditions. Why did it fail?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515708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354" y="4188633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6" name="Picture 2" descr="Martin Luther King – civil rights leader, master of resiliency &gt; Vance Air  Force Base &gt; Article Display">
            <a:extLst>
              <a:ext uri="{FF2B5EF4-FFF2-40B4-BE49-F238E27FC236}">
                <a16:creationId xmlns:a16="http://schemas.microsoft.com/office/drawing/2014/main" id="{3ECB150E-20AF-7B77-31C2-943964D45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366" y="156276"/>
            <a:ext cx="1844518" cy="117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462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756309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859" y="2213812"/>
            <a:ext cx="3255034" cy="3882187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have been the main reasons for migration to Britain through time?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18939" y="1111828"/>
            <a:ext cx="4247071" cy="5572149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Fleeing persecution or war – like the Huguenots, Palatines, Flemish weavers, Jewish migrants and WW1 and WW2 migrants.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To contribute to the economy -  Dutch engineers, Lombard bankers, Irish and Italian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navvies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Caribbean workers after WW2.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Invited by those in power – Jewish migrants, Flemish weavers, Huguenots, Caribbean migrants. </a:t>
            </a:r>
          </a:p>
          <a:p>
            <a:pPr marL="457200" indent="-45720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Connections with empire – Indian and African migrants, Caribbean migrants, Irish migrants.  </a:t>
            </a:r>
          </a:p>
          <a:p>
            <a:pPr marL="457200" indent="-45720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Conquest – Vikings and Normans.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are the main factors which </a:t>
            </a: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p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ush people to migrate?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are the main factors which pull people to migrate to a certain country?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have events like the Reformation, the Industrial Revolution, the growth of the British Empire and WW1 and WW2 affected migration?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499" y="1173134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3"/>
            <a:ext cx="820474" cy="506079"/>
          </a:xfrm>
          <a:prstGeom prst="rect">
            <a:avLst/>
          </a:prstGeom>
        </p:spPr>
      </p:pic>
      <p:pic>
        <p:nvPicPr>
          <p:cNvPr id="8194" name="Picture 2" descr="John Blanke - The National Archives">
            <a:extLst>
              <a:ext uri="{FF2B5EF4-FFF2-40B4-BE49-F238E27FC236}">
                <a16:creationId xmlns:a16="http://schemas.microsoft.com/office/drawing/2014/main" id="{8D0C4B18-6AB2-B59D-1F7F-B55972D37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903" y="268266"/>
            <a:ext cx="1828001" cy="121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369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330" y="1747987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Which group of migrants arrived in Notting Hill.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Name a migrant group who has had a mainly positive experience in Britain.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Name a migrant group who has had a mainly negative experience in Britain.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Name a migrant group who has had a large cultural impact on Britain.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Which period of time do each of these migrants arrive in: 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/>
              <a:t>Dutch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/>
              <a:t>Caribbean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/>
              <a:t>Viking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/>
              <a:t>Irish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/>
              <a:t>Jewish migrants.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Caribbean.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Normans, Huguenots, Flemish weavers, Dutch, Germans.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Jewish migrants, Roman and Sinti migrants, Palatines, Irish migrants, African and Indian migrants.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Vikings, Normans, German, Dutch, Irish, Caribbean, Indian migrants. 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They are: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Early modern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Modern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Medieval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Industrial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All four time periods: Medieval, Early modern, Industrial, modern.</a:t>
            </a:r>
          </a:p>
          <a:p>
            <a:pPr marL="971550" lvl="1" indent="-514350">
              <a:spcBef>
                <a:spcPts val="1000"/>
              </a:spcBef>
              <a:buFont typeface="+mj-lt"/>
              <a:buAutoNum type="alphaLcParenR"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668" y="1331254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4" name="Picture 2" descr="John Blanke - The National Archives">
            <a:extLst>
              <a:ext uri="{FF2B5EF4-FFF2-40B4-BE49-F238E27FC236}">
                <a16:creationId xmlns:a16="http://schemas.microsoft.com/office/drawing/2014/main" id="{C1966FF7-89F8-4C69-C700-D2D1A43D8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903" y="268266"/>
            <a:ext cx="1828001" cy="121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12466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0c42d4941208e5fe388215a690266c60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9da357b33be8ad5d7470345c42f0da82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350906-74E1-4F77-AAFC-F6559A61138A}"/>
</file>

<file path=customXml/itemProps2.xml><?xml version="1.0" encoding="utf-8"?>
<ds:datastoreItem xmlns:ds="http://schemas.openxmlformats.org/officeDocument/2006/customXml" ds:itemID="{2E2A3710-46B4-495F-9AB0-F4240247774C}"/>
</file>

<file path=customXml/itemProps3.xml><?xml version="1.0" encoding="utf-8"?>
<ds:datastoreItem xmlns:ds="http://schemas.openxmlformats.org/officeDocument/2006/customXml" ds:itemID="{77454CEA-80D2-4E0B-9564-38B6D3889A16}"/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1230</Words>
  <Application>Microsoft Office PowerPoint</Application>
  <PresentationFormat>Widescreen</PresentationFormat>
  <Paragraphs>160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1_Office Theme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  <vt:lpstr>Learning Conversation: History</vt:lpstr>
    </vt:vector>
  </TitlesOfParts>
  <Company>The Corsham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Wilson</dc:creator>
  <cp:lastModifiedBy>Ms Browne</cp:lastModifiedBy>
  <cp:revision>1</cp:revision>
  <dcterms:created xsi:type="dcterms:W3CDTF">2026-01-05T15:54:19Z</dcterms:created>
  <dcterms:modified xsi:type="dcterms:W3CDTF">2026-01-06T12:52:36Z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</Properties>
</file>