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3" r:id="rId5"/>
    <p:sldId id="263" r:id="rId6"/>
    <p:sldId id="264" r:id="rId7"/>
    <p:sldId id="265" r:id="rId8"/>
    <p:sldId id="276" r:id="rId9"/>
    <p:sldId id="278" r:id="rId10"/>
    <p:sldId id="277" r:id="rId11"/>
    <p:sldId id="267" r:id="rId12"/>
    <p:sldId id="266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983D5D-15D4-363C-33F3-14E4C3BA330E}" v="3405" dt="2026-01-27T15:39:50.6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Browne" userId="9ee58bcd-ad2e-4eee-a5c1-ab21c9292169" providerId="ADAL" clId="{54C08A4D-0201-4019-AE0C-68CEA4D81D18}"/>
    <pc:docChg chg="undo custSel addSld delSld modSld sldOrd modMainMaster">
      <pc:chgData name="Ms Browne" userId="9ee58bcd-ad2e-4eee-a5c1-ab21c9292169" providerId="ADAL" clId="{54C08A4D-0201-4019-AE0C-68CEA4D81D18}" dt="2026-01-06T12:52:28.126" v="7622" actId="20577"/>
      <pc:docMkLst>
        <pc:docMk/>
      </pc:docMkLst>
      <pc:sldChg chg="addSp delSp modSp mod ord setBg">
        <pc:chgData name="Ms Browne" userId="9ee58bcd-ad2e-4eee-a5c1-ab21c9292169" providerId="ADAL" clId="{54C08A4D-0201-4019-AE0C-68CEA4D81D18}" dt="2026-01-06T10:30:48.905" v="443"/>
        <pc:sldMkLst>
          <pc:docMk/>
          <pc:sldMk cId="1347822227" sldId="263"/>
        </pc:sldMkLst>
        <pc:spChg chg="mod">
          <ac:chgData name="Ms Browne" userId="9ee58bcd-ad2e-4eee-a5c1-ab21c9292169" providerId="ADAL" clId="{54C08A4D-0201-4019-AE0C-68CEA4D81D18}" dt="2026-01-06T10:23:20.930" v="6" actId="20577"/>
          <ac:spMkLst>
            <pc:docMk/>
            <pc:sldMk cId="1347822227" sldId="263"/>
            <ac:spMk id="2" creationId="{5B281177-ABCA-DBD1-12E0-7A48933848CC}"/>
          </ac:spMkLst>
        </pc:spChg>
        <pc:spChg chg="mod">
          <ac:chgData name="Ms Browne" userId="9ee58bcd-ad2e-4eee-a5c1-ab21c9292169" providerId="ADAL" clId="{54C08A4D-0201-4019-AE0C-68CEA4D81D18}" dt="2026-01-06T10:26:11.366" v="65" actId="20577"/>
          <ac:spMkLst>
            <pc:docMk/>
            <pc:sldMk cId="1347822227" sldId="263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0:27:10.466" v="206" actId="20577"/>
          <ac:spMkLst>
            <pc:docMk/>
            <pc:sldMk cId="1347822227" sldId="263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0:30:01.236" v="436" actId="20577"/>
          <ac:spMkLst>
            <pc:docMk/>
            <pc:sldMk cId="1347822227" sldId="263"/>
            <ac:spMk id="7" creationId="{284EA5E4-4AEE-7308-C996-293821DDEA35}"/>
          </ac:spMkLst>
        </pc:spChg>
        <pc:picChg chg="mod">
          <ac:chgData name="Ms Browne" userId="9ee58bcd-ad2e-4eee-a5c1-ab21c9292169" providerId="ADAL" clId="{54C08A4D-0201-4019-AE0C-68CEA4D81D18}" dt="2026-01-06T10:29:20.420" v="426" actId="1076"/>
          <ac:picMkLst>
            <pc:docMk/>
            <pc:sldMk cId="1347822227" sldId="263"/>
            <ac:picMk id="10" creationId="{DEBABF95-D852-7BA6-C2C6-95C674469277}"/>
          </ac:picMkLst>
        </pc:picChg>
      </pc:sldChg>
      <pc:sldChg chg="addSp delSp modSp mod">
        <pc:chgData name="Ms Browne" userId="9ee58bcd-ad2e-4eee-a5c1-ab21c9292169" providerId="ADAL" clId="{54C08A4D-0201-4019-AE0C-68CEA4D81D18}" dt="2026-01-06T10:42:40.811" v="1595" actId="20577"/>
        <pc:sldMkLst>
          <pc:docMk/>
          <pc:sldMk cId="3907026183" sldId="264"/>
        </pc:sldMkLst>
        <pc:spChg chg="mod">
          <ac:chgData name="Ms Browne" userId="9ee58bcd-ad2e-4eee-a5c1-ab21c9292169" providerId="ADAL" clId="{54C08A4D-0201-4019-AE0C-68CEA4D81D18}" dt="2026-01-06T10:35:28.872" v="1008" actId="20577"/>
          <ac:spMkLst>
            <pc:docMk/>
            <pc:sldMk cId="3907026183" sldId="264"/>
            <ac:spMk id="2" creationId="{5AB406EB-7317-CF01-9419-AFC8FAFB5755}"/>
          </ac:spMkLst>
        </pc:spChg>
        <pc:spChg chg="mod">
          <ac:chgData name="Ms Browne" userId="9ee58bcd-ad2e-4eee-a5c1-ab21c9292169" providerId="ADAL" clId="{54C08A4D-0201-4019-AE0C-68CEA4D81D18}" dt="2026-01-06T10:41:10.927" v="1485" actId="20577"/>
          <ac:spMkLst>
            <pc:docMk/>
            <pc:sldMk cId="3907026183" sldId="264"/>
            <ac:spMk id="3" creationId="{EB9B12C8-07E1-03B0-C4A5-3A9A708ABDA8}"/>
          </ac:spMkLst>
        </pc:spChg>
        <pc:spChg chg="mod">
          <ac:chgData name="Ms Browne" userId="9ee58bcd-ad2e-4eee-a5c1-ab21c9292169" providerId="ADAL" clId="{54C08A4D-0201-4019-AE0C-68CEA4D81D18}" dt="2026-01-06T10:42:40.811" v="1595" actId="20577"/>
          <ac:spMkLst>
            <pc:docMk/>
            <pc:sldMk cId="3907026183" sldId="264"/>
            <ac:spMk id="11" creationId="{7C4197B8-FB8C-F6DA-7A0C-401668C85D9D}"/>
          </ac:spMkLst>
        </pc:spChg>
      </pc:sldChg>
      <pc:sldChg chg="addSp delSp modSp mod">
        <pc:chgData name="Ms Browne" userId="9ee58bcd-ad2e-4eee-a5c1-ab21c9292169" providerId="ADAL" clId="{54C08A4D-0201-4019-AE0C-68CEA4D81D18}" dt="2026-01-06T10:54:16.615" v="2741" actId="20577"/>
        <pc:sldMkLst>
          <pc:docMk/>
          <pc:sldMk cId="811114509" sldId="265"/>
        </pc:sldMkLst>
        <pc:spChg chg="mod">
          <ac:chgData name="Ms Browne" userId="9ee58bcd-ad2e-4eee-a5c1-ab21c9292169" providerId="ADAL" clId="{54C08A4D-0201-4019-AE0C-68CEA4D81D18}" dt="2026-01-06T10:42:55.680" v="1602" actId="20577"/>
          <ac:spMkLst>
            <pc:docMk/>
            <pc:sldMk cId="811114509" sldId="265"/>
            <ac:spMk id="2" creationId="{5B281177-ABCA-DBD1-12E0-7A48933848CC}"/>
          </ac:spMkLst>
        </pc:spChg>
        <pc:spChg chg="mod">
          <ac:chgData name="Ms Browne" userId="9ee58bcd-ad2e-4eee-a5c1-ab21c9292169" providerId="ADAL" clId="{54C08A4D-0201-4019-AE0C-68CEA4D81D18}" dt="2026-01-06T10:54:16.615" v="2741" actId="20577"/>
          <ac:spMkLst>
            <pc:docMk/>
            <pc:sldMk cId="811114509" sldId="265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0:51:44.092" v="2560" actId="20577"/>
          <ac:spMkLst>
            <pc:docMk/>
            <pc:sldMk cId="811114509" sldId="265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0:51:10.007" v="2464" actId="27636"/>
          <ac:spMkLst>
            <pc:docMk/>
            <pc:sldMk cId="811114509" sldId="265"/>
            <ac:spMk id="7" creationId="{284EA5E4-4AEE-7308-C996-293821DDEA35}"/>
          </ac:spMkLst>
        </pc:spChg>
        <pc:picChg chg="mod">
          <ac:chgData name="Ms Browne" userId="9ee58bcd-ad2e-4eee-a5c1-ab21c9292169" providerId="ADAL" clId="{54C08A4D-0201-4019-AE0C-68CEA4D81D18}" dt="2026-01-06T10:51:53.257" v="2561" actId="1076"/>
          <ac:picMkLst>
            <pc:docMk/>
            <pc:sldMk cId="811114509" sldId="265"/>
            <ac:picMk id="10" creationId="{DEBABF95-D852-7BA6-C2C6-95C674469277}"/>
          </ac:picMkLst>
        </pc:picChg>
      </pc:sldChg>
      <pc:sldChg chg="addSp delSp modSp mod ord">
        <pc:chgData name="Ms Browne" userId="9ee58bcd-ad2e-4eee-a5c1-ab21c9292169" providerId="ADAL" clId="{54C08A4D-0201-4019-AE0C-68CEA4D81D18}" dt="2026-01-06T11:16:25.523" v="3843" actId="20577"/>
        <pc:sldMkLst>
          <pc:docMk/>
          <pc:sldMk cId="38525436" sldId="266"/>
        </pc:sldMkLst>
        <pc:spChg chg="mod">
          <ac:chgData name="Ms Browne" userId="9ee58bcd-ad2e-4eee-a5c1-ab21c9292169" providerId="ADAL" clId="{54C08A4D-0201-4019-AE0C-68CEA4D81D18}" dt="2026-01-06T10:58:59.683" v="3372" actId="20577"/>
          <ac:spMkLst>
            <pc:docMk/>
            <pc:sldMk cId="38525436" sldId="266"/>
            <ac:spMk id="2" creationId="{5AB406EB-7317-CF01-9419-AFC8FAFB5755}"/>
          </ac:spMkLst>
        </pc:spChg>
        <pc:spChg chg="mod">
          <ac:chgData name="Ms Browne" userId="9ee58bcd-ad2e-4eee-a5c1-ab21c9292169" providerId="ADAL" clId="{54C08A4D-0201-4019-AE0C-68CEA4D81D18}" dt="2026-01-06T11:16:20.566" v="3828" actId="27636"/>
          <ac:spMkLst>
            <pc:docMk/>
            <pc:sldMk cId="38525436" sldId="266"/>
            <ac:spMk id="3" creationId="{EB9B12C8-07E1-03B0-C4A5-3A9A708ABDA8}"/>
          </ac:spMkLst>
        </pc:spChg>
        <pc:spChg chg="mod">
          <ac:chgData name="Ms Browne" userId="9ee58bcd-ad2e-4eee-a5c1-ab21c9292169" providerId="ADAL" clId="{54C08A4D-0201-4019-AE0C-68CEA4D81D18}" dt="2026-01-06T11:16:25.523" v="3843" actId="20577"/>
          <ac:spMkLst>
            <pc:docMk/>
            <pc:sldMk cId="38525436" sldId="266"/>
            <ac:spMk id="5" creationId="{5CD95E48-FF84-1E38-FE86-5ACF84F26C59}"/>
          </ac:spMkLst>
        </pc:spChg>
      </pc:sldChg>
      <pc:sldChg chg="addSp delSp modSp mod">
        <pc:chgData name="Ms Browne" userId="9ee58bcd-ad2e-4eee-a5c1-ab21c9292169" providerId="ADAL" clId="{54C08A4D-0201-4019-AE0C-68CEA4D81D18}" dt="2026-01-06T11:59:08.637" v="4710" actId="20577"/>
        <pc:sldMkLst>
          <pc:docMk/>
          <pc:sldMk cId="4211103575" sldId="267"/>
        </pc:sldMkLst>
        <pc:spChg chg="mod">
          <ac:chgData name="Ms Browne" userId="9ee58bcd-ad2e-4eee-a5c1-ab21c9292169" providerId="ADAL" clId="{54C08A4D-0201-4019-AE0C-68CEA4D81D18}" dt="2026-01-06T11:17:29.694" v="3855" actId="20577"/>
          <ac:spMkLst>
            <pc:docMk/>
            <pc:sldMk cId="4211103575" sldId="267"/>
            <ac:spMk id="2" creationId="{5B281177-ABCA-DBD1-12E0-7A48933848CC}"/>
          </ac:spMkLst>
        </pc:spChg>
        <pc:spChg chg="mod">
          <ac:chgData name="Ms Browne" userId="9ee58bcd-ad2e-4eee-a5c1-ab21c9292169" providerId="ADAL" clId="{54C08A4D-0201-4019-AE0C-68CEA4D81D18}" dt="2026-01-06T11:52:44.242" v="3921" actId="20577"/>
          <ac:spMkLst>
            <pc:docMk/>
            <pc:sldMk cId="4211103575" sldId="267"/>
            <ac:spMk id="3" creationId="{1803A3C4-7ED5-C049-3DC1-01A12FF9D859}"/>
          </ac:spMkLst>
        </pc:spChg>
        <pc:spChg chg="add mod">
          <ac:chgData name="Ms Browne" userId="9ee58bcd-ad2e-4eee-a5c1-ab21c9292169" providerId="ADAL" clId="{54C08A4D-0201-4019-AE0C-68CEA4D81D18}" dt="2026-01-06T11:56:53.331" v="4451" actId="27636"/>
          <ac:spMkLst>
            <pc:docMk/>
            <pc:sldMk cId="4211103575" sldId="267"/>
            <ac:spMk id="4" creationId="{4BB989F1-F1FA-5F9F-7548-807AF98FF5B4}"/>
          </ac:spMkLst>
        </pc:spChg>
        <pc:spChg chg="mod">
          <ac:chgData name="Ms Browne" userId="9ee58bcd-ad2e-4eee-a5c1-ab21c9292169" providerId="ADAL" clId="{54C08A4D-0201-4019-AE0C-68CEA4D81D18}" dt="2026-01-06T11:59:08.637" v="4710" actId="20577"/>
          <ac:spMkLst>
            <pc:docMk/>
            <pc:sldMk cId="4211103575" sldId="267"/>
            <ac:spMk id="7" creationId="{284EA5E4-4AEE-7308-C996-293821DDEA35}"/>
          </ac:spMkLst>
        </pc:spChg>
        <pc:picChg chg="add mod">
          <ac:chgData name="Ms Browne" userId="9ee58bcd-ad2e-4eee-a5c1-ab21c9292169" providerId="ADAL" clId="{54C08A4D-0201-4019-AE0C-68CEA4D81D18}" dt="2026-01-06T11:53:19.490" v="3927" actId="1076"/>
          <ac:picMkLst>
            <pc:docMk/>
            <pc:sldMk cId="4211103575" sldId="267"/>
            <ac:picMk id="6" creationId="{DBB5BBED-93D0-2318-FB67-4D057EAB68B1}"/>
          </ac:picMkLst>
        </pc:picChg>
        <pc:picChg chg="mod">
          <ac:chgData name="Ms Browne" userId="9ee58bcd-ad2e-4eee-a5c1-ab21c9292169" providerId="ADAL" clId="{54C08A4D-0201-4019-AE0C-68CEA4D81D18}" dt="2026-01-06T11:53:40.219" v="3932" actId="1076"/>
          <ac:picMkLst>
            <pc:docMk/>
            <pc:sldMk cId="4211103575" sldId="267"/>
            <ac:picMk id="10" creationId="{DEBABF95-D852-7BA6-C2C6-95C674469277}"/>
          </ac:picMkLst>
        </pc:picChg>
      </pc:sldChg>
      <pc:sldChg chg="addSp delSp modSp mod">
        <pc:chgData name="Ms Browne" userId="9ee58bcd-ad2e-4eee-a5c1-ab21c9292169" providerId="ADAL" clId="{54C08A4D-0201-4019-AE0C-68CEA4D81D18}" dt="2026-01-06T12:47:48.440" v="7225" actId="1076"/>
        <pc:sldMkLst>
          <pc:docMk/>
          <pc:sldMk cId="2434369054" sldId="269"/>
        </pc:sldMkLst>
        <pc:spChg chg="mod">
          <ac:chgData name="Ms Browne" userId="9ee58bcd-ad2e-4eee-a5c1-ab21c9292169" providerId="ADAL" clId="{54C08A4D-0201-4019-AE0C-68CEA4D81D18}" dt="2026-01-06T11:23:55.961" v="3868" actId="20577"/>
          <ac:spMkLst>
            <pc:docMk/>
            <pc:sldMk cId="2434369054" sldId="269"/>
            <ac:spMk id="2" creationId="{5B281177-ABCA-DBD1-12E0-7A48933848CC}"/>
          </ac:spMkLst>
        </pc:spChg>
        <pc:spChg chg="mod">
          <ac:chgData name="Ms Browne" userId="9ee58bcd-ad2e-4eee-a5c1-ab21c9292169" providerId="ADAL" clId="{54C08A4D-0201-4019-AE0C-68CEA4D81D18}" dt="2026-01-06T12:07:08.651" v="5393" actId="1076"/>
          <ac:spMkLst>
            <pc:docMk/>
            <pc:sldMk cId="2434369054" sldId="269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2:47:48.440" v="7225" actId="1076"/>
          <ac:spMkLst>
            <pc:docMk/>
            <pc:sldMk cId="2434369054" sldId="269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2:36:52.549" v="6523" actId="27636"/>
          <ac:spMkLst>
            <pc:docMk/>
            <pc:sldMk cId="2434369054" sldId="269"/>
            <ac:spMk id="7" creationId="{284EA5E4-4AEE-7308-C996-293821DDEA35}"/>
          </ac:spMkLst>
        </pc:spChg>
      </pc:sldChg>
      <pc:sldChg chg="modSp add mod ord">
        <pc:chgData name="Ms Browne" userId="9ee58bcd-ad2e-4eee-a5c1-ab21c9292169" providerId="ADAL" clId="{54C08A4D-0201-4019-AE0C-68CEA4D81D18}" dt="2026-01-06T10:34:52.777" v="999" actId="20577"/>
        <pc:sldMkLst>
          <pc:docMk/>
          <pc:sldMk cId="3819442324" sldId="273"/>
        </pc:sldMkLst>
        <pc:spChg chg="mod">
          <ac:chgData name="Ms Browne" userId="9ee58bcd-ad2e-4eee-a5c1-ab21c9292169" providerId="ADAL" clId="{54C08A4D-0201-4019-AE0C-68CEA4D81D18}" dt="2026-01-06T10:31:37.956" v="544" actId="20577"/>
          <ac:spMkLst>
            <pc:docMk/>
            <pc:sldMk cId="3819442324" sldId="273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0:33:34.046" v="824" actId="20577"/>
          <ac:spMkLst>
            <pc:docMk/>
            <pc:sldMk cId="3819442324" sldId="273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0:34:52.777" v="999" actId="20577"/>
          <ac:spMkLst>
            <pc:docMk/>
            <pc:sldMk cId="3819442324" sldId="273"/>
            <ac:spMk id="7" creationId="{284EA5E4-4AEE-7308-C996-293821DDEA35}"/>
          </ac:spMkLst>
        </pc:spChg>
      </pc:sldChg>
      <pc:sldChg chg="addSp delSp modSp add mod">
        <pc:chgData name="Ms Browne" userId="9ee58bcd-ad2e-4eee-a5c1-ab21c9292169" providerId="ADAL" clId="{54C08A4D-0201-4019-AE0C-68CEA4D81D18}" dt="2026-01-06T12:05:47.498" v="5320" actId="20577"/>
        <pc:sldMkLst>
          <pc:docMk/>
          <pc:sldMk cId="1259462052" sldId="276"/>
        </pc:sldMkLst>
        <pc:spChg chg="mod">
          <ac:chgData name="Ms Browne" userId="9ee58bcd-ad2e-4eee-a5c1-ab21c9292169" providerId="ADAL" clId="{54C08A4D-0201-4019-AE0C-68CEA4D81D18}" dt="2026-01-06T12:05:38.710" v="5303" actId="20577"/>
          <ac:spMkLst>
            <pc:docMk/>
            <pc:sldMk cId="1259462052" sldId="276"/>
            <ac:spMk id="3" creationId="{EB9B12C8-07E1-03B0-C4A5-3A9A708ABDA8}"/>
          </ac:spMkLst>
        </pc:spChg>
        <pc:spChg chg="mod">
          <ac:chgData name="Ms Browne" userId="9ee58bcd-ad2e-4eee-a5c1-ab21c9292169" providerId="ADAL" clId="{54C08A4D-0201-4019-AE0C-68CEA4D81D18}" dt="2026-01-06T12:05:47.498" v="5320" actId="20577"/>
          <ac:spMkLst>
            <pc:docMk/>
            <pc:sldMk cId="1259462052" sldId="276"/>
            <ac:spMk id="11" creationId="{7C4197B8-FB8C-F6DA-7A0C-401668C85D9D}"/>
          </ac:spMkLst>
        </pc:spChg>
        <pc:spChg chg="mod">
          <ac:chgData name="Ms Browne" userId="9ee58bcd-ad2e-4eee-a5c1-ab21c9292169" providerId="ADAL" clId="{54C08A4D-0201-4019-AE0C-68CEA4D81D18}" dt="2026-01-06T12:01:25.872" v="4928" actId="1076"/>
          <ac:spMkLst>
            <pc:docMk/>
            <pc:sldMk cId="1259462052" sldId="276"/>
            <ac:spMk id="12" creationId="{90A26814-8EFB-971F-8E83-0F8DEBBE2D66}"/>
          </ac:spMkLst>
        </pc:spChg>
        <pc:picChg chg="mod">
          <ac:chgData name="Ms Browne" userId="9ee58bcd-ad2e-4eee-a5c1-ab21c9292169" providerId="ADAL" clId="{54C08A4D-0201-4019-AE0C-68CEA4D81D18}" dt="2026-01-06T12:01:29.347" v="4929" actId="1076"/>
          <ac:picMkLst>
            <pc:docMk/>
            <pc:sldMk cId="1259462052" sldId="276"/>
            <ac:picMk id="13" creationId="{E8081155-CC15-95EA-1E82-9C0BB338FF3B}"/>
          </ac:picMkLst>
        </pc:picChg>
      </pc:sldChg>
      <pc:sldChg chg="addSp delSp modSp add mod">
        <pc:chgData name="Ms Browne" userId="9ee58bcd-ad2e-4eee-a5c1-ab21c9292169" providerId="ADAL" clId="{54C08A4D-0201-4019-AE0C-68CEA4D81D18}" dt="2026-01-06T12:52:28.126" v="7622" actId="20577"/>
        <pc:sldMkLst>
          <pc:docMk/>
          <pc:sldMk cId="4261124666" sldId="277"/>
        </pc:sldMkLst>
        <pc:spChg chg="mod">
          <ac:chgData name="Ms Browne" userId="9ee58bcd-ad2e-4eee-a5c1-ab21c9292169" providerId="ADAL" clId="{54C08A4D-0201-4019-AE0C-68CEA4D81D18}" dt="2026-01-06T12:52:28.126" v="7622" actId="20577"/>
          <ac:spMkLst>
            <pc:docMk/>
            <pc:sldMk cId="4261124666" sldId="277"/>
            <ac:spMk id="3" creationId="{EB9B12C8-07E1-03B0-C4A5-3A9A708ABDA8}"/>
          </ac:spMkLst>
        </pc:spChg>
        <pc:spChg chg="mod">
          <ac:chgData name="Ms Browne" userId="9ee58bcd-ad2e-4eee-a5c1-ab21c9292169" providerId="ADAL" clId="{54C08A4D-0201-4019-AE0C-68CEA4D81D18}" dt="2026-01-06T12:51:50.251" v="7582" actId="20577"/>
          <ac:spMkLst>
            <pc:docMk/>
            <pc:sldMk cId="4261124666" sldId="277"/>
            <ac:spMk id="5" creationId="{5CD95E48-FF84-1E38-FE86-5ACF84F26C59}"/>
          </ac:spMkLst>
        </pc:spChg>
        <pc:picChg chg="mod">
          <ac:chgData name="Ms Browne" userId="9ee58bcd-ad2e-4eee-a5c1-ab21c9292169" providerId="ADAL" clId="{54C08A4D-0201-4019-AE0C-68CEA4D81D18}" dt="2026-01-06T12:41:58.704" v="6830" actId="1076"/>
          <ac:picMkLst>
            <pc:docMk/>
            <pc:sldMk cId="4261124666" sldId="277"/>
            <ac:picMk id="8" creationId="{63FA9B15-1F3F-3192-098F-530CA8FEFB60}"/>
          </ac:picMkLst>
        </pc:picChg>
      </pc:sldChg>
      <pc:sldMasterChg chg="setBg modSldLayout">
        <pc:chgData name="Ms Browne" userId="9ee58bcd-ad2e-4eee-a5c1-ab21c9292169" providerId="ADAL" clId="{54C08A4D-0201-4019-AE0C-68CEA4D81D18}" dt="2026-01-06T10:23:59.344" v="8"/>
        <pc:sldMasterMkLst>
          <pc:docMk/>
          <pc:sldMasterMk cId="1507664505" sldId="2147483660"/>
        </pc:sldMasterMkLst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2102416116" sldId="2147483661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4274384236" sldId="2147483662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3717659522" sldId="2147483663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1782138403" sldId="2147483664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4249584763" sldId="2147483665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2567759984" sldId="2147483666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3059934841" sldId="2147483667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1346318584" sldId="2147483668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3417106445" sldId="2147483669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11435023" sldId="2147483670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1180790466" sldId="2147483671"/>
          </pc:sldLayoutMkLst>
        </pc:sldLayoutChg>
      </pc:sldMasterChg>
    </pc:docChg>
  </pc:docChgLst>
  <pc:docChgLst>
    <pc:chgData clId="Web-{D1983D5D-15D4-363C-33F3-14E4C3BA330E}"/>
    <pc:docChg chg="modSld">
      <pc:chgData name="" userId="" providerId="" clId="Web-{D1983D5D-15D4-363C-33F3-14E4C3BA330E}" dt="2026-01-27T14:10:34.775" v="10" actId="20577"/>
      <pc:docMkLst>
        <pc:docMk/>
      </pc:docMkLst>
      <pc:sldChg chg="modSp">
        <pc:chgData name="" userId="" providerId="" clId="Web-{D1983D5D-15D4-363C-33F3-14E4C3BA330E}" dt="2026-01-27T14:10:34.775" v="10" actId="20577"/>
        <pc:sldMkLst>
          <pc:docMk/>
          <pc:sldMk cId="3819442324" sldId="273"/>
        </pc:sldMkLst>
        <pc:spChg chg="mod">
          <ac:chgData name="" userId="" providerId="" clId="Web-{D1983D5D-15D4-363C-33F3-14E4C3BA330E}" dt="2026-01-27T14:10:34.775" v="10" actId="20577"/>
          <ac:spMkLst>
            <pc:docMk/>
            <pc:sldMk cId="3819442324" sldId="273"/>
            <ac:spMk id="2" creationId="{5B281177-ABCA-DBD1-12E0-7A48933848CC}"/>
          </ac:spMkLst>
        </pc:spChg>
      </pc:sldChg>
    </pc:docChg>
  </pc:docChgLst>
  <pc:docChgLst>
    <pc:chgData name="Ms Humphreys" userId="S::shumphreys@corsham.wilts.sch.uk::f0b00185-1c32-4ecf-9def-6edfabc6cb8c" providerId="AD" clId="Web-{D1983D5D-15D4-363C-33F3-14E4C3BA330E}"/>
    <pc:docChg chg="addSld delSld modSld sldOrd">
      <pc:chgData name="Ms Humphreys" userId="S::shumphreys@corsham.wilts.sch.uk::f0b00185-1c32-4ecf-9def-6edfabc6cb8c" providerId="AD" clId="Web-{D1983D5D-15D4-363C-33F3-14E4C3BA330E}" dt="2026-01-27T15:39:50.665" v="3433" actId="20577"/>
      <pc:docMkLst>
        <pc:docMk/>
      </pc:docMkLst>
      <pc:sldChg chg="addSp delSp modSp">
        <pc:chgData name="Ms Humphreys" userId="S::shumphreys@corsham.wilts.sch.uk::f0b00185-1c32-4ecf-9def-6edfabc6cb8c" providerId="AD" clId="Web-{D1983D5D-15D4-363C-33F3-14E4C3BA330E}" dt="2026-01-27T14:37:15.304" v="1247" actId="1076"/>
        <pc:sldMkLst>
          <pc:docMk/>
          <pc:sldMk cId="1347822227" sldId="263"/>
        </pc:sldMkLst>
        <pc:spChg chg="mod">
          <ac:chgData name="Ms Humphreys" userId="S::shumphreys@corsham.wilts.sch.uk::f0b00185-1c32-4ecf-9def-6edfabc6cb8c" providerId="AD" clId="Web-{D1983D5D-15D4-363C-33F3-14E4C3BA330E}" dt="2026-01-27T14:14:36.684" v="202" actId="20577"/>
          <ac:spMkLst>
            <pc:docMk/>
            <pc:sldMk cId="1347822227" sldId="263"/>
            <ac:spMk id="2" creationId="{5B281177-ABCA-DBD1-12E0-7A48933848CC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15:14.919" v="215" actId="1076"/>
          <ac:spMkLst>
            <pc:docMk/>
            <pc:sldMk cId="1347822227" sldId="263"/>
            <ac:spMk id="3" creationId="{1803A3C4-7ED5-C049-3DC1-01A12FF9D859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17:56.638" v="363" actId="20577"/>
          <ac:spMkLst>
            <pc:docMk/>
            <pc:sldMk cId="1347822227" sldId="263"/>
            <ac:spMk id="5" creationId="{3CE87EAA-3F92-FF17-7208-248482673AB6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18:09.919" v="374" actId="20577"/>
          <ac:spMkLst>
            <pc:docMk/>
            <pc:sldMk cId="1347822227" sldId="263"/>
            <ac:spMk id="7" creationId="{284EA5E4-4AEE-7308-C996-293821DDEA35}"/>
          </ac:spMkLst>
        </pc:spChg>
        <pc:picChg chg="del">
          <ac:chgData name="Ms Humphreys" userId="S::shumphreys@corsham.wilts.sch.uk::f0b00185-1c32-4ecf-9def-6edfabc6cb8c" providerId="AD" clId="Web-{D1983D5D-15D4-363C-33F3-14E4C3BA330E}" dt="2026-01-27T14:36:53.114" v="1243"/>
          <ac:picMkLst>
            <pc:docMk/>
            <pc:sldMk cId="1347822227" sldId="263"/>
            <ac:picMk id="4" creationId="{9FFE621B-601D-C174-2498-0C1B5DB68C2D}"/>
          </ac:picMkLst>
        </pc:picChg>
        <pc:picChg chg="add mod">
          <ac:chgData name="Ms Humphreys" userId="S::shumphreys@corsham.wilts.sch.uk::f0b00185-1c32-4ecf-9def-6edfabc6cb8c" providerId="AD" clId="Web-{D1983D5D-15D4-363C-33F3-14E4C3BA330E}" dt="2026-01-27T14:37:15.304" v="1247" actId="1076"/>
          <ac:picMkLst>
            <pc:docMk/>
            <pc:sldMk cId="1347822227" sldId="263"/>
            <ac:picMk id="6" creationId="{B6980F00-91EA-746D-B7B9-8FC09258DF9D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4:15:16.950" v="216" actId="1076"/>
          <ac:picMkLst>
            <pc:docMk/>
            <pc:sldMk cId="1347822227" sldId="263"/>
            <ac:picMk id="8" creationId="{736E7C64-785C-B4F2-A0A7-91B93782A0C2}"/>
          </ac:picMkLst>
        </pc:picChg>
      </pc:sldChg>
      <pc:sldChg chg="addSp delSp modSp">
        <pc:chgData name="Ms Humphreys" userId="S::shumphreys@corsham.wilts.sch.uk::f0b00185-1c32-4ecf-9def-6edfabc6cb8c" providerId="AD" clId="Web-{D1983D5D-15D4-363C-33F3-14E4C3BA330E}" dt="2026-01-27T15:37:36.354" v="3410" actId="1076"/>
        <pc:sldMkLst>
          <pc:docMk/>
          <pc:sldMk cId="3907026183" sldId="264"/>
        </pc:sldMkLst>
        <pc:spChg chg="mod">
          <ac:chgData name="Ms Humphreys" userId="S::shumphreys@corsham.wilts.sch.uk::f0b00185-1c32-4ecf-9def-6edfabc6cb8c" providerId="AD" clId="Web-{D1983D5D-15D4-363C-33F3-14E4C3BA330E}" dt="2026-01-27T14:18:47.404" v="382" actId="20577"/>
          <ac:spMkLst>
            <pc:docMk/>
            <pc:sldMk cId="3907026183" sldId="264"/>
            <ac:spMk id="2" creationId="{5AB406EB-7317-CF01-9419-AFC8FAFB5755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37:29.947" v="3409" actId="20577"/>
          <ac:spMkLst>
            <pc:docMk/>
            <pc:sldMk cId="3907026183" sldId="264"/>
            <ac:spMk id="3" creationId="{EB9B12C8-07E1-03B0-C4A5-3A9A708ABDA8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23:34.984" v="769" actId="20577"/>
          <ac:spMkLst>
            <pc:docMk/>
            <pc:sldMk cId="3907026183" sldId="264"/>
            <ac:spMk id="11" creationId="{7C4197B8-FB8C-F6DA-7A0C-401668C85D9D}"/>
          </ac:spMkLst>
        </pc:spChg>
        <pc:picChg chg="del">
          <ac:chgData name="Ms Humphreys" userId="S::shumphreys@corsham.wilts.sch.uk::f0b00185-1c32-4ecf-9def-6edfabc6cb8c" providerId="AD" clId="Web-{D1983D5D-15D4-363C-33F3-14E4C3BA330E}" dt="2026-01-27T14:37:20.555" v="1248"/>
          <ac:picMkLst>
            <pc:docMk/>
            <pc:sldMk cId="3907026183" sldId="264"/>
            <ac:picMk id="4" creationId="{941CF47A-9B6D-D0D7-3AAE-98390F754922}"/>
          </ac:picMkLst>
        </pc:picChg>
        <pc:picChg chg="add mod">
          <ac:chgData name="Ms Humphreys" userId="S::shumphreys@corsham.wilts.sch.uk::f0b00185-1c32-4ecf-9def-6edfabc6cb8c" providerId="AD" clId="Web-{D1983D5D-15D4-363C-33F3-14E4C3BA330E}" dt="2026-01-27T14:38:06.902" v="1251" actId="1076"/>
          <ac:picMkLst>
            <pc:docMk/>
            <pc:sldMk cId="3907026183" sldId="264"/>
            <ac:picMk id="6" creationId="{8EB8A9F9-C6C4-5450-1B92-A550FC9A65F8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5:37:36.354" v="3410" actId="1076"/>
          <ac:picMkLst>
            <pc:docMk/>
            <pc:sldMk cId="3907026183" sldId="264"/>
            <ac:picMk id="9" creationId="{2721CDB6-28B1-0140-0C59-5BE248EE093F}"/>
          </ac:picMkLst>
        </pc:picChg>
      </pc:sldChg>
      <pc:sldChg chg="addSp delSp modSp">
        <pc:chgData name="Ms Humphreys" userId="S::shumphreys@corsham.wilts.sch.uk::f0b00185-1c32-4ecf-9def-6edfabc6cb8c" providerId="AD" clId="Web-{D1983D5D-15D4-363C-33F3-14E4C3BA330E}" dt="2026-01-27T15:06:37.719" v="2102" actId="20577"/>
        <pc:sldMkLst>
          <pc:docMk/>
          <pc:sldMk cId="811114509" sldId="265"/>
        </pc:sldMkLst>
        <pc:spChg chg="mod">
          <ac:chgData name="Ms Humphreys" userId="S::shumphreys@corsham.wilts.sch.uk::f0b00185-1c32-4ecf-9def-6edfabc6cb8c" providerId="AD" clId="Web-{D1983D5D-15D4-363C-33F3-14E4C3BA330E}" dt="2026-01-27T14:22:38.343" v="703" actId="20577"/>
          <ac:spMkLst>
            <pc:docMk/>
            <pc:sldMk cId="811114509" sldId="265"/>
            <ac:spMk id="2" creationId="{5B281177-ABCA-DBD1-12E0-7A48933848CC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23:06.875" v="765" actId="20577"/>
          <ac:spMkLst>
            <pc:docMk/>
            <pc:sldMk cId="811114509" sldId="265"/>
            <ac:spMk id="3" creationId="{1803A3C4-7ED5-C049-3DC1-01A12FF9D859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06:37.719" v="2102" actId="20577"/>
          <ac:spMkLst>
            <pc:docMk/>
            <pc:sldMk cId="811114509" sldId="265"/>
            <ac:spMk id="5" creationId="{3CE87EAA-3F92-FF17-7208-248482673AB6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25:49.395" v="903" actId="20577"/>
          <ac:spMkLst>
            <pc:docMk/>
            <pc:sldMk cId="811114509" sldId="265"/>
            <ac:spMk id="7" creationId="{284EA5E4-4AEE-7308-C996-293821DDEA35}"/>
          </ac:spMkLst>
        </pc:spChg>
        <pc:picChg chg="add mod">
          <ac:chgData name="Ms Humphreys" userId="S::shumphreys@corsham.wilts.sch.uk::f0b00185-1c32-4ecf-9def-6edfabc6cb8c" providerId="AD" clId="Web-{D1983D5D-15D4-363C-33F3-14E4C3BA330E}" dt="2026-01-27T14:38:59.014" v="1256" actId="14100"/>
          <ac:picMkLst>
            <pc:docMk/>
            <pc:sldMk cId="811114509" sldId="265"/>
            <ac:picMk id="4" creationId="{FF61709A-D95F-3A8A-C9E4-16D5AD90CE9B}"/>
          </ac:picMkLst>
        </pc:picChg>
        <pc:picChg chg="del">
          <ac:chgData name="Ms Humphreys" userId="S::shumphreys@corsham.wilts.sch.uk::f0b00185-1c32-4ecf-9def-6edfabc6cb8c" providerId="AD" clId="Web-{D1983D5D-15D4-363C-33F3-14E4C3BA330E}" dt="2026-01-27T14:38:17.418" v="1252"/>
          <ac:picMkLst>
            <pc:docMk/>
            <pc:sldMk cId="811114509" sldId="265"/>
            <ac:picMk id="2050" creationId="{CE055DA3-DF97-B343-EEEA-BE50AE1127C0}"/>
          </ac:picMkLst>
        </pc:picChg>
      </pc:sldChg>
      <pc:sldChg chg="addSp delSp modSp">
        <pc:chgData name="Ms Humphreys" userId="S::shumphreys@corsham.wilts.sch.uk::f0b00185-1c32-4ecf-9def-6edfabc6cb8c" providerId="AD" clId="Web-{D1983D5D-15D4-363C-33F3-14E4C3BA330E}" dt="2026-01-27T15:25:32.094" v="2970" actId="1076"/>
        <pc:sldMkLst>
          <pc:docMk/>
          <pc:sldMk cId="38525436" sldId="266"/>
        </pc:sldMkLst>
        <pc:spChg chg="mod">
          <ac:chgData name="Ms Humphreys" userId="S::shumphreys@corsham.wilts.sch.uk::f0b00185-1c32-4ecf-9def-6edfabc6cb8c" providerId="AD" clId="Web-{D1983D5D-15D4-363C-33F3-14E4C3BA330E}" dt="2026-01-27T14:47:30.999" v="1388" actId="20577"/>
          <ac:spMkLst>
            <pc:docMk/>
            <pc:sldMk cId="38525436" sldId="266"/>
            <ac:spMk id="2" creationId="{5AB406EB-7317-CF01-9419-AFC8FAFB5755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24:43.077" v="2964" actId="20577"/>
          <ac:spMkLst>
            <pc:docMk/>
            <pc:sldMk cId="38525436" sldId="266"/>
            <ac:spMk id="3" creationId="{EB9B12C8-07E1-03B0-C4A5-3A9A708ABDA8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23:49.154" v="2947" actId="20577"/>
          <ac:spMkLst>
            <pc:docMk/>
            <pc:sldMk cId="38525436" sldId="266"/>
            <ac:spMk id="5" creationId="{5CD95E48-FF84-1E38-FE86-5ACF84F26C59}"/>
          </ac:spMkLst>
        </pc:spChg>
        <pc:picChg chg="add mod">
          <ac:chgData name="Ms Humphreys" userId="S::shumphreys@corsham.wilts.sch.uk::f0b00185-1c32-4ecf-9def-6edfabc6cb8c" providerId="AD" clId="Web-{D1983D5D-15D4-363C-33F3-14E4C3BA330E}" dt="2026-01-27T15:25:28.875" v="2969" actId="1076"/>
          <ac:picMkLst>
            <pc:docMk/>
            <pc:sldMk cId="38525436" sldId="266"/>
            <ac:picMk id="4" creationId="{C8FD0DB5-379D-94D8-108F-FC00561A99B2}"/>
          </ac:picMkLst>
        </pc:picChg>
        <pc:picChg chg="del">
          <ac:chgData name="Ms Humphreys" userId="S::shumphreys@corsham.wilts.sch.uk::f0b00185-1c32-4ecf-9def-6edfabc6cb8c" providerId="AD" clId="Web-{D1983D5D-15D4-363C-33F3-14E4C3BA330E}" dt="2026-01-27T15:24:55.235" v="2965"/>
          <ac:picMkLst>
            <pc:docMk/>
            <pc:sldMk cId="38525436" sldId="266"/>
            <ac:picMk id="6" creationId="{4B358788-11AB-A388-B200-03E1C048263F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5:25:32.094" v="2970" actId="1076"/>
          <ac:picMkLst>
            <pc:docMk/>
            <pc:sldMk cId="38525436" sldId="266"/>
            <ac:picMk id="8" creationId="{63FA9B15-1F3F-3192-098F-530CA8FEFB60}"/>
          </ac:picMkLst>
        </pc:picChg>
      </pc:sldChg>
      <pc:sldChg chg="addSp delSp modSp ord">
        <pc:chgData name="Ms Humphreys" userId="S::shumphreys@corsham.wilts.sch.uk::f0b00185-1c32-4ecf-9def-6edfabc6cb8c" providerId="AD" clId="Web-{D1983D5D-15D4-363C-33F3-14E4C3BA330E}" dt="2026-01-27T15:17:41.997" v="2526" actId="1076"/>
        <pc:sldMkLst>
          <pc:docMk/>
          <pc:sldMk cId="4211103575" sldId="267"/>
        </pc:sldMkLst>
        <pc:spChg chg="mod">
          <ac:chgData name="Ms Humphreys" userId="S::shumphreys@corsham.wilts.sch.uk::f0b00185-1c32-4ecf-9def-6edfabc6cb8c" providerId="AD" clId="Web-{D1983D5D-15D4-363C-33F3-14E4C3BA330E}" dt="2026-01-27T14:47:39.687" v="1391" actId="20577"/>
          <ac:spMkLst>
            <pc:docMk/>
            <pc:sldMk cId="4211103575" sldId="267"/>
            <ac:spMk id="2" creationId="{5B281177-ABCA-DBD1-12E0-7A48933848CC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12:51.821" v="2213" actId="20577"/>
          <ac:spMkLst>
            <pc:docMk/>
            <pc:sldMk cId="4211103575" sldId="267"/>
            <ac:spMk id="3" creationId="{1803A3C4-7ED5-C049-3DC1-01A12FF9D859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16:15.899" v="2519" actId="20577"/>
          <ac:spMkLst>
            <pc:docMk/>
            <pc:sldMk cId="4211103575" sldId="267"/>
            <ac:spMk id="4" creationId="{4BB989F1-F1FA-5F9F-7548-807AF98FF5B4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16:12.555" v="2516" actId="20577"/>
          <ac:spMkLst>
            <pc:docMk/>
            <pc:sldMk cId="4211103575" sldId="267"/>
            <ac:spMk id="7" creationId="{284EA5E4-4AEE-7308-C996-293821DDEA35}"/>
          </ac:spMkLst>
        </pc:spChg>
        <pc:picChg chg="add mod">
          <ac:chgData name="Ms Humphreys" userId="S::shumphreys@corsham.wilts.sch.uk::f0b00185-1c32-4ecf-9def-6edfabc6cb8c" providerId="AD" clId="Web-{D1983D5D-15D4-363C-33F3-14E4C3BA330E}" dt="2026-01-27T15:17:24.247" v="2524" actId="1076"/>
          <ac:picMkLst>
            <pc:docMk/>
            <pc:sldMk cId="4211103575" sldId="267"/>
            <ac:picMk id="5" creationId="{E0BEC293-FCBB-A353-5DE5-2CD8DBCA1E71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5:17:41.997" v="2526" actId="1076"/>
          <ac:picMkLst>
            <pc:docMk/>
            <pc:sldMk cId="4211103575" sldId="267"/>
            <ac:picMk id="6" creationId="{DBB5BBED-93D0-2318-FB67-4D057EAB68B1}"/>
          </ac:picMkLst>
        </pc:picChg>
        <pc:picChg chg="del">
          <ac:chgData name="Ms Humphreys" userId="S::shumphreys@corsham.wilts.sch.uk::f0b00185-1c32-4ecf-9def-6edfabc6cb8c" providerId="AD" clId="Web-{D1983D5D-15D4-363C-33F3-14E4C3BA330E}" dt="2026-01-27T15:16:21.978" v="2520"/>
          <ac:picMkLst>
            <pc:docMk/>
            <pc:sldMk cId="4211103575" sldId="267"/>
            <ac:picMk id="5122" creationId="{D829B5B9-01FC-0695-B0EF-01BC274F29D4}"/>
          </ac:picMkLst>
        </pc:picChg>
      </pc:sldChg>
      <pc:sldChg chg="addSp delSp modSp">
        <pc:chgData name="Ms Humphreys" userId="S::shumphreys@corsham.wilts.sch.uk::f0b00185-1c32-4ecf-9def-6edfabc6cb8c" providerId="AD" clId="Web-{D1983D5D-15D4-363C-33F3-14E4C3BA330E}" dt="2026-01-27T15:36:11.044" v="3398" actId="1076"/>
        <pc:sldMkLst>
          <pc:docMk/>
          <pc:sldMk cId="2434369054" sldId="269"/>
        </pc:sldMkLst>
        <pc:spChg chg="mod">
          <ac:chgData name="Ms Humphreys" userId="S::shumphreys@corsham.wilts.sch.uk::f0b00185-1c32-4ecf-9def-6edfabc6cb8c" providerId="AD" clId="Web-{D1983D5D-15D4-363C-33F3-14E4C3BA330E}" dt="2026-01-27T14:47:49.797" v="1395" actId="20577"/>
          <ac:spMkLst>
            <pc:docMk/>
            <pc:sldMk cId="2434369054" sldId="269"/>
            <ac:spMk id="2" creationId="{5B281177-ABCA-DBD1-12E0-7A48933848CC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35:09.277" v="3391" actId="20577"/>
          <ac:spMkLst>
            <pc:docMk/>
            <pc:sldMk cId="2434369054" sldId="269"/>
            <ac:spMk id="3" creationId="{1803A3C4-7ED5-C049-3DC1-01A12FF9D859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34:29.839" v="3383" actId="20577"/>
          <ac:spMkLst>
            <pc:docMk/>
            <pc:sldMk cId="2434369054" sldId="269"/>
            <ac:spMk id="5" creationId="{3CE87EAA-3F92-FF17-7208-248482673AB6}"/>
          </ac:spMkLst>
        </pc:spChg>
        <pc:spChg chg="add del mod">
          <ac:chgData name="Ms Humphreys" userId="S::shumphreys@corsham.wilts.sch.uk::f0b00185-1c32-4ecf-9def-6edfabc6cb8c" providerId="AD" clId="Web-{D1983D5D-15D4-363C-33F3-14E4C3BA330E}" dt="2026-01-27T15:34:42.448" v="3387" actId="20577"/>
          <ac:spMkLst>
            <pc:docMk/>
            <pc:sldMk cId="2434369054" sldId="269"/>
            <ac:spMk id="7" creationId="{284EA5E4-4AEE-7308-C996-293821DDEA35}"/>
          </ac:spMkLst>
        </pc:spChg>
        <pc:picChg chg="add mod">
          <ac:chgData name="Ms Humphreys" userId="S::shumphreys@corsham.wilts.sch.uk::f0b00185-1c32-4ecf-9def-6edfabc6cb8c" providerId="AD" clId="Web-{D1983D5D-15D4-363C-33F3-14E4C3BA330E}" dt="2026-01-27T15:29:14.074" v="3082" actId="1076"/>
          <ac:picMkLst>
            <pc:docMk/>
            <pc:sldMk cId="2434369054" sldId="269"/>
            <ac:picMk id="4" creationId="{7D14AA06-2FE9-5DBC-0F56-C155774F9742}"/>
          </ac:picMkLst>
        </pc:picChg>
        <pc:picChg chg="add mod">
          <ac:chgData name="Ms Humphreys" userId="S::shumphreys@corsham.wilts.sch.uk::f0b00185-1c32-4ecf-9def-6edfabc6cb8c" providerId="AD" clId="Web-{D1983D5D-15D4-363C-33F3-14E4C3BA330E}" dt="2026-01-27T15:36:11.044" v="3398" actId="1076"/>
          <ac:picMkLst>
            <pc:docMk/>
            <pc:sldMk cId="2434369054" sldId="269"/>
            <ac:picMk id="6" creationId="{EB74D6B8-38B2-8E73-CF11-3E53340070C9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5:27:09.206" v="3054" actId="1076"/>
          <ac:picMkLst>
            <pc:docMk/>
            <pc:sldMk cId="2434369054" sldId="269"/>
            <ac:picMk id="8" creationId="{736E7C64-785C-B4F2-A0A7-91B93782A0C2}"/>
          </ac:picMkLst>
        </pc:picChg>
        <pc:picChg chg="del mod">
          <ac:chgData name="Ms Humphreys" userId="S::shumphreys@corsham.wilts.sch.uk::f0b00185-1c32-4ecf-9def-6edfabc6cb8c" providerId="AD" clId="Web-{D1983D5D-15D4-363C-33F3-14E4C3BA330E}" dt="2026-01-27T15:29:04.385" v="3079"/>
          <ac:picMkLst>
            <pc:docMk/>
            <pc:sldMk cId="2434369054" sldId="269"/>
            <ac:picMk id="9" creationId="{5D1637E4-AD61-0C5C-3190-AE6AFE63FBF9}"/>
          </ac:picMkLst>
        </pc:picChg>
        <pc:picChg chg="add del mod">
          <ac:chgData name="Ms Humphreys" userId="S::shumphreys@corsham.wilts.sch.uk::f0b00185-1c32-4ecf-9def-6edfabc6cb8c" providerId="AD" clId="Web-{D1983D5D-15D4-363C-33F3-14E4C3BA330E}" dt="2026-01-27T15:29:48.185" v="3093" actId="1076"/>
          <ac:picMkLst>
            <pc:docMk/>
            <pc:sldMk cId="2434369054" sldId="269"/>
            <ac:picMk id="10" creationId="{DEBABF95-D852-7BA6-C2C6-95C674469277}"/>
          </ac:picMkLst>
        </pc:picChg>
        <pc:picChg chg="del">
          <ac:chgData name="Ms Humphreys" userId="S::shumphreys@corsham.wilts.sch.uk::f0b00185-1c32-4ecf-9def-6edfabc6cb8c" providerId="AD" clId="Web-{D1983D5D-15D4-363C-33F3-14E4C3BA330E}" dt="2026-01-27T15:35:13.934" v="3392"/>
          <ac:picMkLst>
            <pc:docMk/>
            <pc:sldMk cId="2434369054" sldId="269"/>
            <ac:picMk id="8194" creationId="{8D0C4B18-6AB2-B59D-1F7F-B55972D37B6C}"/>
          </ac:picMkLst>
        </pc:picChg>
      </pc:sldChg>
      <pc:sldChg chg="addSp delSp modSp">
        <pc:chgData name="Ms Humphreys" userId="S::shumphreys@corsham.wilts.sch.uk::f0b00185-1c32-4ecf-9def-6edfabc6cb8c" providerId="AD" clId="Web-{D1983D5D-15D4-363C-33F3-14E4C3BA330E}" dt="2026-01-27T15:37:01.412" v="3407" actId="20577"/>
        <pc:sldMkLst>
          <pc:docMk/>
          <pc:sldMk cId="3819442324" sldId="273"/>
        </pc:sldMkLst>
        <pc:spChg chg="mod">
          <ac:chgData name="Ms Humphreys" userId="S::shumphreys@corsham.wilts.sch.uk::f0b00185-1c32-4ecf-9def-6edfabc6cb8c" providerId="AD" clId="Web-{D1983D5D-15D4-363C-33F3-14E4C3BA330E}" dt="2026-01-27T14:10:41.900" v="9" actId="20577"/>
          <ac:spMkLst>
            <pc:docMk/>
            <pc:sldMk cId="3819442324" sldId="273"/>
            <ac:spMk id="2" creationId="{5B281177-ABCA-DBD1-12E0-7A48933848CC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11:59.277" v="87" actId="20577"/>
          <ac:spMkLst>
            <pc:docMk/>
            <pc:sldMk cId="3819442324" sldId="273"/>
            <ac:spMk id="3" creationId="{1803A3C4-7ED5-C049-3DC1-01A12FF9D859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13:54.294" v="151" actId="20577"/>
          <ac:spMkLst>
            <pc:docMk/>
            <pc:sldMk cId="3819442324" sldId="273"/>
            <ac:spMk id="5" creationId="{3CE87EAA-3F92-FF17-7208-248482673AB6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37:01.412" v="3407" actId="20577"/>
          <ac:spMkLst>
            <pc:docMk/>
            <pc:sldMk cId="3819442324" sldId="273"/>
            <ac:spMk id="7" creationId="{284EA5E4-4AEE-7308-C996-293821DDEA35}"/>
          </ac:spMkLst>
        </pc:spChg>
        <pc:picChg chg="del">
          <ac:chgData name="Ms Humphreys" userId="S::shumphreys@corsham.wilts.sch.uk::f0b00185-1c32-4ecf-9def-6edfabc6cb8c" providerId="AD" clId="Web-{D1983D5D-15D4-363C-33F3-14E4C3BA330E}" dt="2026-01-27T14:35:16.314" v="1236"/>
          <ac:picMkLst>
            <pc:docMk/>
            <pc:sldMk cId="3819442324" sldId="273"/>
            <ac:picMk id="4" creationId="{9FFE621B-601D-C174-2498-0C1B5DB68C2D}"/>
          </ac:picMkLst>
        </pc:picChg>
        <pc:picChg chg="add del mod">
          <ac:chgData name="Ms Humphreys" userId="S::shumphreys@corsham.wilts.sch.uk::f0b00185-1c32-4ecf-9def-6edfabc6cb8c" providerId="AD" clId="Web-{D1983D5D-15D4-363C-33F3-14E4C3BA330E}" dt="2026-01-27T14:35:59.533" v="1238"/>
          <ac:picMkLst>
            <pc:docMk/>
            <pc:sldMk cId="3819442324" sldId="273"/>
            <ac:picMk id="6" creationId="{D37D19B8-7E7D-5622-4B66-239EBD725D7E}"/>
          </ac:picMkLst>
        </pc:picChg>
        <pc:picChg chg="add del mod">
          <ac:chgData name="Ms Humphreys" userId="S::shumphreys@corsham.wilts.sch.uk::f0b00185-1c32-4ecf-9def-6edfabc6cb8c" providerId="AD" clId="Web-{D1983D5D-15D4-363C-33F3-14E4C3BA330E}" dt="2026-01-27T14:36:18.924" v="1240"/>
          <ac:picMkLst>
            <pc:docMk/>
            <pc:sldMk cId="3819442324" sldId="273"/>
            <ac:picMk id="11" creationId="{E3112566-7F08-EAC6-F7AB-E9CB5BBCA582}"/>
          </ac:picMkLst>
        </pc:picChg>
        <pc:picChg chg="add mod">
          <ac:chgData name="Ms Humphreys" userId="S::shumphreys@corsham.wilts.sch.uk::f0b00185-1c32-4ecf-9def-6edfabc6cb8c" providerId="AD" clId="Web-{D1983D5D-15D4-363C-33F3-14E4C3BA330E}" dt="2026-01-27T14:36:48.145" v="1242" actId="1076"/>
          <ac:picMkLst>
            <pc:docMk/>
            <pc:sldMk cId="3819442324" sldId="273"/>
            <ac:picMk id="12" creationId="{F95D8A3A-F05B-2F4D-FAE3-1A48F36228F3}"/>
          </ac:picMkLst>
        </pc:picChg>
      </pc:sldChg>
      <pc:sldChg chg="modSp del">
        <pc:chgData name="Ms Humphreys" userId="S::shumphreys@corsham.wilts.sch.uk::f0b00185-1c32-4ecf-9def-6edfabc6cb8c" providerId="AD" clId="Web-{D1983D5D-15D4-363C-33F3-14E4C3BA330E}" dt="2026-01-27T15:07:14.427" v="2103"/>
        <pc:sldMkLst>
          <pc:docMk/>
          <pc:sldMk cId="3022944603" sldId="274"/>
        </pc:sldMkLst>
        <pc:spChg chg="mod">
          <ac:chgData name="Ms Humphreys" userId="S::shumphreys@corsham.wilts.sch.uk::f0b00185-1c32-4ecf-9def-6edfabc6cb8c" providerId="AD" clId="Web-{D1983D5D-15D4-363C-33F3-14E4C3BA330E}" dt="2026-01-27T14:26:00.540" v="905" actId="20577"/>
          <ac:spMkLst>
            <pc:docMk/>
            <pc:sldMk cId="3022944603" sldId="274"/>
            <ac:spMk id="2" creationId="{5B281177-ABCA-DBD1-12E0-7A48933848CC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26:05.911" v="907" actId="20577"/>
          <ac:spMkLst>
            <pc:docMk/>
            <pc:sldMk cId="3022944603" sldId="274"/>
            <ac:spMk id="3" creationId="{1803A3C4-7ED5-C049-3DC1-01A12FF9D859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26:11.474" v="910" actId="20577"/>
          <ac:spMkLst>
            <pc:docMk/>
            <pc:sldMk cId="3022944603" sldId="274"/>
            <ac:spMk id="5" creationId="{3CE87EAA-3F92-FF17-7208-248482673AB6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26:14.286" v="912" actId="20577"/>
          <ac:spMkLst>
            <pc:docMk/>
            <pc:sldMk cId="3022944603" sldId="274"/>
            <ac:spMk id="7" creationId="{284EA5E4-4AEE-7308-C996-293821DDEA35}"/>
          </ac:spMkLst>
        </pc:spChg>
      </pc:sldChg>
      <pc:sldChg chg="addSp delSp modSp ord">
        <pc:chgData name="Ms Humphreys" userId="S::shumphreys@corsham.wilts.sch.uk::f0b00185-1c32-4ecf-9def-6edfabc6cb8c" providerId="AD" clId="Web-{D1983D5D-15D4-363C-33F3-14E4C3BA330E}" dt="2026-01-27T15:38:19.859" v="3411" actId="20577"/>
        <pc:sldMkLst>
          <pc:docMk/>
          <pc:sldMk cId="1259462052" sldId="276"/>
        </pc:sldMkLst>
        <pc:spChg chg="mod">
          <ac:chgData name="Ms Humphreys" userId="S::shumphreys@corsham.wilts.sch.uk::f0b00185-1c32-4ecf-9def-6edfabc6cb8c" providerId="AD" clId="Web-{D1983D5D-15D4-363C-33F3-14E4C3BA330E}" dt="2026-01-27T14:26:55.380" v="916" actId="20577"/>
          <ac:spMkLst>
            <pc:docMk/>
            <pc:sldMk cId="1259462052" sldId="276"/>
            <ac:spMk id="2" creationId="{5AB406EB-7317-CF01-9419-AFC8FAFB5755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33:53.156" v="1217" actId="20577"/>
          <ac:spMkLst>
            <pc:docMk/>
            <pc:sldMk cId="1259462052" sldId="276"/>
            <ac:spMk id="3" creationId="{EB9B12C8-07E1-03B0-C4A5-3A9A708ABDA8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30:55.135" v="1046" actId="1076"/>
          <ac:spMkLst>
            <pc:docMk/>
            <pc:sldMk cId="1259462052" sldId="276"/>
            <ac:spMk id="5" creationId="{5CD95E48-FF84-1E38-FE86-5ACF84F26C59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38:19.859" v="3411" actId="20577"/>
          <ac:spMkLst>
            <pc:docMk/>
            <pc:sldMk cId="1259462052" sldId="276"/>
            <ac:spMk id="11" creationId="{7C4197B8-FB8C-F6DA-7A0C-401668C85D9D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4:34:20.563" v="1225" actId="1076"/>
          <ac:spMkLst>
            <pc:docMk/>
            <pc:sldMk cId="1259462052" sldId="276"/>
            <ac:spMk id="12" creationId="{90A26814-8EFB-971F-8E83-0F8DEBBE2D66}"/>
          </ac:spMkLst>
        </pc:spChg>
        <pc:picChg chg="add mod">
          <ac:chgData name="Ms Humphreys" userId="S::shumphreys@corsham.wilts.sch.uk::f0b00185-1c32-4ecf-9def-6edfabc6cb8c" providerId="AD" clId="Web-{D1983D5D-15D4-363C-33F3-14E4C3BA330E}" dt="2026-01-27T14:40:53.631" v="1261" actId="1076"/>
          <ac:picMkLst>
            <pc:docMk/>
            <pc:sldMk cId="1259462052" sldId="276"/>
            <ac:picMk id="4" creationId="{B617EEAB-CB32-68AF-A6F6-FB2F5AB5BF94}"/>
          </ac:picMkLst>
        </pc:picChg>
        <pc:picChg chg="del">
          <ac:chgData name="Ms Humphreys" userId="S::shumphreys@corsham.wilts.sch.uk::f0b00185-1c32-4ecf-9def-6edfabc6cb8c" providerId="AD" clId="Web-{D1983D5D-15D4-363C-33F3-14E4C3BA330E}" dt="2026-01-27T14:39:06.874" v="1257"/>
          <ac:picMkLst>
            <pc:docMk/>
            <pc:sldMk cId="1259462052" sldId="276"/>
            <ac:picMk id="6" creationId="{3ECB150E-20AF-7B77-31C2-943964D45BFD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4:29:25.549" v="960" actId="1076"/>
          <ac:picMkLst>
            <pc:docMk/>
            <pc:sldMk cId="1259462052" sldId="276"/>
            <ac:picMk id="7" creationId="{4D663936-5256-4D5E-B2A9-FD519E9418D5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4:34:14.547" v="1223" actId="1076"/>
          <ac:picMkLst>
            <pc:docMk/>
            <pc:sldMk cId="1259462052" sldId="276"/>
            <ac:picMk id="9" creationId="{2721CDB6-28B1-0140-0C59-5BE248EE093F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4:34:17.297" v="1224" actId="1076"/>
          <ac:picMkLst>
            <pc:docMk/>
            <pc:sldMk cId="1259462052" sldId="276"/>
            <ac:picMk id="13" creationId="{E8081155-CC15-95EA-1E82-9C0BB338FF3B}"/>
          </ac:picMkLst>
        </pc:picChg>
      </pc:sldChg>
      <pc:sldChg chg="addSp delSp modSp ord">
        <pc:chgData name="Ms Humphreys" userId="S::shumphreys@corsham.wilts.sch.uk::f0b00185-1c32-4ecf-9def-6edfabc6cb8c" providerId="AD" clId="Web-{D1983D5D-15D4-363C-33F3-14E4C3BA330E}" dt="2026-01-27T15:39:50.665" v="3433" actId="20577"/>
        <pc:sldMkLst>
          <pc:docMk/>
          <pc:sldMk cId="4261124666" sldId="277"/>
        </pc:sldMkLst>
        <pc:spChg chg="mod">
          <ac:chgData name="Ms Humphreys" userId="S::shumphreys@corsham.wilts.sch.uk::f0b00185-1c32-4ecf-9def-6edfabc6cb8c" providerId="AD" clId="Web-{D1983D5D-15D4-363C-33F3-14E4C3BA330E}" dt="2026-01-27T15:06:18.562" v="2100" actId="20577"/>
          <ac:spMkLst>
            <pc:docMk/>
            <pc:sldMk cId="4261124666" sldId="277"/>
            <ac:spMk id="2" creationId="{5AB406EB-7317-CF01-9419-AFC8FAFB5755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39:50.665" v="3433" actId="20577"/>
          <ac:spMkLst>
            <pc:docMk/>
            <pc:sldMk cId="4261124666" sldId="277"/>
            <ac:spMk id="3" creationId="{EB9B12C8-07E1-03B0-C4A5-3A9A708ABDA8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06:23.813" v="2101" actId="20577"/>
          <ac:spMkLst>
            <pc:docMk/>
            <pc:sldMk cId="4261124666" sldId="277"/>
            <ac:spMk id="5" creationId="{5CD95E48-FF84-1E38-FE86-5ACF84F26C59}"/>
          </ac:spMkLst>
        </pc:spChg>
        <pc:picChg chg="del">
          <ac:chgData name="Ms Humphreys" userId="S::shumphreys@corsham.wilts.sch.uk::f0b00185-1c32-4ecf-9def-6edfabc6cb8c" providerId="AD" clId="Web-{D1983D5D-15D4-363C-33F3-14E4C3BA330E}" dt="2026-01-27T15:04:26.151" v="2090"/>
          <ac:picMkLst>
            <pc:docMk/>
            <pc:sldMk cId="4261124666" sldId="277"/>
            <ac:picMk id="4" creationId="{C1966FF7-89F8-4C69-C700-D2D1A43D890D}"/>
          </ac:picMkLst>
        </pc:picChg>
        <pc:picChg chg="add mod">
          <ac:chgData name="Ms Humphreys" userId="S::shumphreys@corsham.wilts.sch.uk::f0b00185-1c32-4ecf-9def-6edfabc6cb8c" providerId="AD" clId="Web-{D1983D5D-15D4-363C-33F3-14E4C3BA330E}" dt="2026-01-27T15:05:11.888" v="2092" actId="1076"/>
          <ac:picMkLst>
            <pc:docMk/>
            <pc:sldMk cId="4261124666" sldId="277"/>
            <ac:picMk id="6" creationId="{3079E4EE-98FF-A843-E976-03F2C6B138E3}"/>
          </ac:picMkLst>
        </pc:picChg>
      </pc:sldChg>
      <pc:sldChg chg="addSp delSp modSp add ord replId">
        <pc:chgData name="Ms Humphreys" userId="S::shumphreys@corsham.wilts.sch.uk::f0b00185-1c32-4ecf-9def-6edfabc6cb8c" providerId="AD" clId="Web-{D1983D5D-15D4-363C-33F3-14E4C3BA330E}" dt="2026-01-27T15:39:30.788" v="3431" actId="20577"/>
        <pc:sldMkLst>
          <pc:docMk/>
          <pc:sldMk cId="2379769831" sldId="278"/>
        </pc:sldMkLst>
        <pc:spChg chg="mod">
          <ac:chgData name="Ms Humphreys" userId="S::shumphreys@corsham.wilts.sch.uk::f0b00185-1c32-4ecf-9def-6edfabc6cb8c" providerId="AD" clId="Web-{D1983D5D-15D4-363C-33F3-14E4C3BA330E}" dt="2026-01-27T15:02:33.470" v="2080" actId="20577"/>
          <ac:spMkLst>
            <pc:docMk/>
            <pc:sldMk cId="2379769831" sldId="278"/>
            <ac:spMk id="3" creationId="{F4F9F63D-6D22-D7D8-676A-B42B7B73121C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02:39.408" v="2081" actId="1076"/>
          <ac:spMkLst>
            <pc:docMk/>
            <pc:sldMk cId="2379769831" sldId="278"/>
            <ac:spMk id="10" creationId="{9BECC6EE-AE95-86BC-5110-A998B36296FF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39:30.788" v="3431" actId="20577"/>
          <ac:spMkLst>
            <pc:docMk/>
            <pc:sldMk cId="2379769831" sldId="278"/>
            <ac:spMk id="11" creationId="{BC268A49-3318-901C-1812-30A1F389C55A}"/>
          </ac:spMkLst>
        </pc:spChg>
        <pc:spChg chg="mod">
          <ac:chgData name="Ms Humphreys" userId="S::shumphreys@corsham.wilts.sch.uk::f0b00185-1c32-4ecf-9def-6edfabc6cb8c" providerId="AD" clId="Web-{D1983D5D-15D4-363C-33F3-14E4C3BA330E}" dt="2026-01-27T15:02:49.034" v="2084" actId="1076"/>
          <ac:spMkLst>
            <pc:docMk/>
            <pc:sldMk cId="2379769831" sldId="278"/>
            <ac:spMk id="12" creationId="{F2E7625F-F3DC-DC5E-887B-A558F0802506}"/>
          </ac:spMkLst>
        </pc:spChg>
        <pc:picChg chg="del">
          <ac:chgData name="Ms Humphreys" userId="S::shumphreys@corsham.wilts.sch.uk::f0b00185-1c32-4ecf-9def-6edfabc6cb8c" providerId="AD" clId="Web-{D1983D5D-15D4-363C-33F3-14E4C3BA330E}" dt="2026-01-27T15:02:55.988" v="2085"/>
          <ac:picMkLst>
            <pc:docMk/>
            <pc:sldMk cId="2379769831" sldId="278"/>
            <ac:picMk id="4" creationId="{3B781A29-928C-CD8A-6EB7-AC32D94F27A1}"/>
          </ac:picMkLst>
        </pc:picChg>
        <pc:picChg chg="add mod">
          <ac:chgData name="Ms Humphreys" userId="S::shumphreys@corsham.wilts.sch.uk::f0b00185-1c32-4ecf-9def-6edfabc6cb8c" providerId="AD" clId="Web-{D1983D5D-15D4-363C-33F3-14E4C3BA330E}" dt="2026-01-27T15:03:56.368" v="2088" actId="1076"/>
          <ac:picMkLst>
            <pc:docMk/>
            <pc:sldMk cId="2379769831" sldId="278"/>
            <ac:picMk id="6" creationId="{F47D0681-4D99-1A4F-BA01-87371825C1D8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5:02:41.799" v="2082" actId="1076"/>
          <ac:picMkLst>
            <pc:docMk/>
            <pc:sldMk cId="2379769831" sldId="278"/>
            <ac:picMk id="9" creationId="{C8FE27D5-BDDD-B8C8-031E-C8D23A4D72ED}"/>
          </ac:picMkLst>
        </pc:picChg>
        <pc:picChg chg="mod">
          <ac:chgData name="Ms Humphreys" userId="S::shumphreys@corsham.wilts.sch.uk::f0b00185-1c32-4ecf-9def-6edfabc6cb8c" providerId="AD" clId="Web-{D1983D5D-15D4-363C-33F3-14E4C3BA330E}" dt="2026-01-27T15:02:43.971" v="2083" actId="1076"/>
          <ac:picMkLst>
            <pc:docMk/>
            <pc:sldMk cId="2379769831" sldId="278"/>
            <ac:picMk id="13" creationId="{EB13E8A5-69D4-4846-C0D5-1E8FBC81F3E0}"/>
          </ac:picMkLst>
        </pc:picChg>
      </pc:sldChg>
    </pc:docChg>
  </pc:docChgLst>
  <pc:docChgLst>
    <pc:chgData name="Ms Wilson" userId="340087d0-2931-4cfe-b0a1-c4f5eca51b73" providerId="ADAL" clId="{2DBB5FF9-CD7B-41A2-9810-5C86F72011E0}"/>
    <pc:docChg chg="undo custSel addSld modSld sldOrd">
      <pc:chgData name="Ms Wilson" userId="340087d0-2931-4cfe-b0a1-c4f5eca51b73" providerId="ADAL" clId="{2DBB5FF9-CD7B-41A2-9810-5C86F72011E0}" dt="2026-01-06T07:55:03.364" v="5367" actId="207"/>
      <pc:docMkLst>
        <pc:docMk/>
      </pc:docMkLst>
      <pc:sldChg chg="addSp modSp mod">
        <pc:chgData name="Ms Wilson" userId="340087d0-2931-4cfe-b0a1-c4f5eca51b73" providerId="ADAL" clId="{2DBB5FF9-CD7B-41A2-9810-5C86F72011E0}" dt="2026-01-05T15:58:30.269" v="15" actId="1076"/>
        <pc:sldMkLst>
          <pc:docMk/>
          <pc:sldMk cId="1347822227" sldId="263"/>
        </pc:sldMkLst>
        <pc:spChg chg="mod">
          <ac:chgData name="Ms Wilson" userId="340087d0-2931-4cfe-b0a1-c4f5eca51b73" providerId="ADAL" clId="{2DBB5FF9-CD7B-41A2-9810-5C86F72011E0}" dt="2026-01-05T15:58:22.091" v="10" actId="1076"/>
          <ac:spMkLst>
            <pc:docMk/>
            <pc:sldMk cId="1347822227" sldId="263"/>
            <ac:spMk id="7" creationId="{284EA5E4-4AEE-7308-C996-293821DDEA35}"/>
          </ac:spMkLst>
        </pc:spChg>
        <pc:picChg chg="mod">
          <ac:chgData name="Ms Wilson" userId="340087d0-2931-4cfe-b0a1-c4f5eca51b73" providerId="ADAL" clId="{2DBB5FF9-CD7B-41A2-9810-5C86F72011E0}" dt="2026-01-05T15:58:30.269" v="15" actId="1076"/>
          <ac:picMkLst>
            <pc:docMk/>
            <pc:sldMk cId="1347822227" sldId="263"/>
            <ac:picMk id="9" creationId="{5D1637E4-AD61-0C5C-3190-AE6AFE63FBF9}"/>
          </ac:picMkLst>
        </pc:picChg>
        <pc:picChg chg="mod">
          <ac:chgData name="Ms Wilson" userId="340087d0-2931-4cfe-b0a1-c4f5eca51b73" providerId="ADAL" clId="{2DBB5FF9-CD7B-41A2-9810-5C86F72011E0}" dt="2026-01-05T15:58:27.642" v="13" actId="1076"/>
          <ac:picMkLst>
            <pc:docMk/>
            <pc:sldMk cId="1347822227" sldId="263"/>
            <ac:picMk id="10" creationId="{DEBABF95-D852-7BA6-C2C6-95C674469277}"/>
          </ac:picMkLst>
        </pc:picChg>
      </pc:sldChg>
      <pc:sldChg chg="addSp delSp modSp mod">
        <pc:chgData name="Ms Wilson" userId="340087d0-2931-4cfe-b0a1-c4f5eca51b73" providerId="ADAL" clId="{2DBB5FF9-CD7B-41A2-9810-5C86F72011E0}" dt="2026-01-05T16:56:06.016" v="3993" actId="207"/>
        <pc:sldMkLst>
          <pc:docMk/>
          <pc:sldMk cId="3907026183" sldId="264"/>
        </pc:sldMkLst>
        <pc:spChg chg="mod">
          <ac:chgData name="Ms Wilson" userId="340087d0-2931-4cfe-b0a1-c4f5eca51b73" providerId="ADAL" clId="{2DBB5FF9-CD7B-41A2-9810-5C86F72011E0}" dt="2026-01-05T16:56:04.058" v="3992" actId="207"/>
          <ac:spMkLst>
            <pc:docMk/>
            <pc:sldMk cId="3907026183" sldId="264"/>
            <ac:spMk id="3" creationId="{EB9B12C8-07E1-03B0-C4A5-3A9A708ABDA8}"/>
          </ac:spMkLst>
        </pc:spChg>
        <pc:spChg chg="mod">
          <ac:chgData name="Ms Wilson" userId="340087d0-2931-4cfe-b0a1-c4f5eca51b73" providerId="ADAL" clId="{2DBB5FF9-CD7B-41A2-9810-5C86F72011E0}" dt="2026-01-05T16:24:10.852" v="490" actId="1076"/>
          <ac:spMkLst>
            <pc:docMk/>
            <pc:sldMk cId="3907026183" sldId="264"/>
            <ac:spMk id="5" creationId="{5CD95E48-FF84-1E38-FE86-5ACF84F26C59}"/>
          </ac:spMkLst>
        </pc:spChg>
        <pc:spChg chg="add mod">
          <ac:chgData name="Ms Wilson" userId="340087d0-2931-4cfe-b0a1-c4f5eca51b73" providerId="ADAL" clId="{2DBB5FF9-CD7B-41A2-9810-5C86F72011E0}" dt="2026-01-05T16:24:13.927" v="491" actId="1076"/>
          <ac:spMkLst>
            <pc:docMk/>
            <pc:sldMk cId="3907026183" sldId="264"/>
            <ac:spMk id="10" creationId="{C818A800-F756-69FE-0471-A887986D56E6}"/>
          </ac:spMkLst>
        </pc:spChg>
        <pc:spChg chg="add mod">
          <ac:chgData name="Ms Wilson" userId="340087d0-2931-4cfe-b0a1-c4f5eca51b73" providerId="ADAL" clId="{2DBB5FF9-CD7B-41A2-9810-5C86F72011E0}" dt="2026-01-05T16:56:06.016" v="3993" actId="207"/>
          <ac:spMkLst>
            <pc:docMk/>
            <pc:sldMk cId="3907026183" sldId="264"/>
            <ac:spMk id="11" creationId="{7C4197B8-FB8C-F6DA-7A0C-401668C85D9D}"/>
          </ac:spMkLst>
        </pc:spChg>
        <pc:spChg chg="add mod">
          <ac:chgData name="Ms Wilson" userId="340087d0-2931-4cfe-b0a1-c4f5eca51b73" providerId="ADAL" clId="{2DBB5FF9-CD7B-41A2-9810-5C86F72011E0}" dt="2026-01-05T16:24:28.805" v="494" actId="1076"/>
          <ac:spMkLst>
            <pc:docMk/>
            <pc:sldMk cId="3907026183" sldId="264"/>
            <ac:spMk id="12" creationId="{90A26814-8EFB-971F-8E83-0F8DEBBE2D66}"/>
          </ac:spMkLst>
        </pc:spChg>
        <pc:picChg chg="add mod">
          <ac:chgData name="Ms Wilson" userId="340087d0-2931-4cfe-b0a1-c4f5eca51b73" providerId="ADAL" clId="{2DBB5FF9-CD7B-41A2-9810-5C86F72011E0}" dt="2026-01-05T16:23:27.428" v="476" actId="1076"/>
          <ac:picMkLst>
            <pc:docMk/>
            <pc:sldMk cId="3907026183" sldId="264"/>
            <ac:picMk id="7" creationId="{4D663936-5256-4D5E-B2A9-FD519E9418D5}"/>
          </ac:picMkLst>
        </pc:picChg>
        <pc:picChg chg="mod">
          <ac:chgData name="Ms Wilson" userId="340087d0-2931-4cfe-b0a1-c4f5eca51b73" providerId="ADAL" clId="{2DBB5FF9-CD7B-41A2-9810-5C86F72011E0}" dt="2026-01-05T16:24:18.293" v="492" actId="1076"/>
          <ac:picMkLst>
            <pc:docMk/>
            <pc:sldMk cId="3907026183" sldId="264"/>
            <ac:picMk id="9" creationId="{2721CDB6-28B1-0140-0C59-5BE248EE093F}"/>
          </ac:picMkLst>
        </pc:picChg>
        <pc:picChg chg="add mod">
          <ac:chgData name="Ms Wilson" userId="340087d0-2931-4cfe-b0a1-c4f5eca51b73" providerId="ADAL" clId="{2DBB5FF9-CD7B-41A2-9810-5C86F72011E0}" dt="2026-01-05T16:25:55.140" v="627" actId="1076"/>
          <ac:picMkLst>
            <pc:docMk/>
            <pc:sldMk cId="3907026183" sldId="264"/>
            <ac:picMk id="13" creationId="{E8081155-CC15-95EA-1E82-9C0BB338FF3B}"/>
          </ac:picMkLst>
        </pc:picChg>
      </pc:sldChg>
      <pc:sldChg chg="addSp delSp modSp add mod ord">
        <pc:chgData name="Ms Wilson" userId="340087d0-2931-4cfe-b0a1-c4f5eca51b73" providerId="ADAL" clId="{2DBB5FF9-CD7B-41A2-9810-5C86F72011E0}" dt="2026-01-05T16:29:59.960" v="1263" actId="207"/>
        <pc:sldMkLst>
          <pc:docMk/>
          <pc:sldMk cId="811114509" sldId="265"/>
        </pc:sldMkLst>
        <pc:spChg chg="mod">
          <ac:chgData name="Ms Wilson" userId="340087d0-2931-4cfe-b0a1-c4f5eca51b73" providerId="ADAL" clId="{2DBB5FF9-CD7B-41A2-9810-5C86F72011E0}" dt="2026-01-05T16:27:29.536" v="793" actId="14100"/>
          <ac:spMkLst>
            <pc:docMk/>
            <pc:sldMk cId="811114509" sldId="265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29:59.960" v="1263" actId="207"/>
          <ac:spMkLst>
            <pc:docMk/>
            <pc:sldMk cId="811114509" sldId="265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5T16:29:57.626" v="1262" actId="207"/>
          <ac:spMkLst>
            <pc:docMk/>
            <pc:sldMk cId="811114509" sldId="265"/>
            <ac:spMk id="7" creationId="{284EA5E4-4AEE-7308-C996-293821DDEA35}"/>
          </ac:spMkLst>
        </pc:spChg>
        <pc:picChg chg="mod">
          <ac:chgData name="Ms Wilson" userId="340087d0-2931-4cfe-b0a1-c4f5eca51b73" providerId="ADAL" clId="{2DBB5FF9-CD7B-41A2-9810-5C86F72011E0}" dt="2026-01-05T16:29:17.627" v="1188" actId="1076"/>
          <ac:picMkLst>
            <pc:docMk/>
            <pc:sldMk cId="811114509" sldId="265"/>
            <ac:picMk id="10" creationId="{DEBABF95-D852-7BA6-C2C6-95C674469277}"/>
          </ac:picMkLst>
        </pc:picChg>
      </pc:sldChg>
      <pc:sldChg chg="modSp add mod ord">
        <pc:chgData name="Ms Wilson" userId="340087d0-2931-4cfe-b0a1-c4f5eca51b73" providerId="ADAL" clId="{2DBB5FF9-CD7B-41A2-9810-5C86F72011E0}" dt="2026-01-06T07:47:06.661" v="3999"/>
        <pc:sldMkLst>
          <pc:docMk/>
          <pc:sldMk cId="38525436" sldId="266"/>
        </pc:sldMkLst>
        <pc:spChg chg="mod">
          <ac:chgData name="Ms Wilson" userId="340087d0-2931-4cfe-b0a1-c4f5eca51b73" providerId="ADAL" clId="{2DBB5FF9-CD7B-41A2-9810-5C86F72011E0}" dt="2026-01-05T16:16:27.721" v="40" actId="20577"/>
          <ac:spMkLst>
            <pc:docMk/>
            <pc:sldMk cId="38525436" sldId="266"/>
            <ac:spMk id="3" creationId="{EB9B12C8-07E1-03B0-C4A5-3A9A708ABDA8}"/>
          </ac:spMkLst>
        </pc:spChg>
      </pc:sldChg>
      <pc:sldChg chg="addSp delSp modSp add mod ord">
        <pc:chgData name="Ms Wilson" userId="340087d0-2931-4cfe-b0a1-c4f5eca51b73" providerId="ADAL" clId="{2DBB5FF9-CD7B-41A2-9810-5C86F72011E0}" dt="2026-01-05T16:41:54.264" v="2242" actId="207"/>
        <pc:sldMkLst>
          <pc:docMk/>
          <pc:sldMk cId="4211103575" sldId="267"/>
        </pc:sldMkLst>
        <pc:spChg chg="mod">
          <ac:chgData name="Ms Wilson" userId="340087d0-2931-4cfe-b0a1-c4f5eca51b73" providerId="ADAL" clId="{2DBB5FF9-CD7B-41A2-9810-5C86F72011E0}" dt="2026-01-05T16:33:25.827" v="1488" actId="27636"/>
          <ac:spMkLst>
            <pc:docMk/>
            <pc:sldMk cId="4211103575" sldId="267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41:52.620" v="2241" actId="207"/>
          <ac:spMkLst>
            <pc:docMk/>
            <pc:sldMk cId="4211103575" sldId="267"/>
            <ac:spMk id="7" creationId="{284EA5E4-4AEE-7308-C996-293821DDEA35}"/>
          </ac:spMkLst>
        </pc:spChg>
        <pc:picChg chg="mod">
          <ac:chgData name="Ms Wilson" userId="340087d0-2931-4cfe-b0a1-c4f5eca51b73" providerId="ADAL" clId="{2DBB5FF9-CD7B-41A2-9810-5C86F72011E0}" dt="2026-01-05T16:34:12.539" v="1532" actId="1076"/>
          <ac:picMkLst>
            <pc:docMk/>
            <pc:sldMk cId="4211103575" sldId="267"/>
            <ac:picMk id="10" creationId="{DEBABF95-D852-7BA6-C2C6-95C674469277}"/>
          </ac:picMkLst>
        </pc:picChg>
      </pc:sldChg>
      <pc:sldChg chg="addSp delSp modSp add mod">
        <pc:chgData name="Ms Wilson" userId="340087d0-2931-4cfe-b0a1-c4f5eca51b73" providerId="ADAL" clId="{2DBB5FF9-CD7B-41A2-9810-5C86F72011E0}" dt="2026-01-05T16:51:56.095" v="3367" actId="478"/>
        <pc:sldMkLst>
          <pc:docMk/>
          <pc:sldMk cId="2434369054" sldId="269"/>
        </pc:sldMkLst>
        <pc:spChg chg="mod">
          <ac:chgData name="Ms Wilson" userId="340087d0-2931-4cfe-b0a1-c4f5eca51b73" providerId="ADAL" clId="{2DBB5FF9-CD7B-41A2-9810-5C86F72011E0}" dt="2026-01-05T16:50:40.864" v="3209" actId="14100"/>
          <ac:spMkLst>
            <pc:docMk/>
            <pc:sldMk cId="2434369054" sldId="269"/>
            <ac:spMk id="2" creationId="{5B281177-ABCA-DBD1-12E0-7A48933848CC}"/>
          </ac:spMkLst>
        </pc:spChg>
        <pc:spChg chg="mod">
          <ac:chgData name="Ms Wilson" userId="340087d0-2931-4cfe-b0a1-c4f5eca51b73" providerId="ADAL" clId="{2DBB5FF9-CD7B-41A2-9810-5C86F72011E0}" dt="2026-01-05T16:47:08.671" v="2746" actId="27636"/>
          <ac:spMkLst>
            <pc:docMk/>
            <pc:sldMk cId="2434369054" sldId="269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50:48.047" v="3212" actId="207"/>
          <ac:spMkLst>
            <pc:docMk/>
            <pc:sldMk cId="2434369054" sldId="269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5T16:51:44.629" v="3363" actId="20577"/>
          <ac:spMkLst>
            <pc:docMk/>
            <pc:sldMk cId="2434369054" sldId="269"/>
            <ac:spMk id="7" creationId="{284EA5E4-4AEE-7308-C996-293821DDEA35}"/>
          </ac:spMkLst>
        </pc:spChg>
        <pc:picChg chg="mod">
          <ac:chgData name="Ms Wilson" userId="340087d0-2931-4cfe-b0a1-c4f5eca51b73" providerId="ADAL" clId="{2DBB5FF9-CD7B-41A2-9810-5C86F72011E0}" dt="2026-01-05T16:51:46.974" v="3364" actId="1076"/>
          <ac:picMkLst>
            <pc:docMk/>
            <pc:sldMk cId="2434369054" sldId="269"/>
            <ac:picMk id="10" creationId="{DEBABF95-D852-7BA6-C2C6-95C67446927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37C91-3058-394C-7968-86AE0ADAA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8487F7-FFD4-A976-23A6-866DC6516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B773B-64F4-7461-137D-85F9639D4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5E9D1-A8F9-CF4C-2AC9-470EFA6D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21274-F8E8-CC95-358B-76F90F7EF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241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F4D0A-CBAF-418D-55CE-6020AEE3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D3417-CF67-AFBD-7A1D-8C31BF88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27677-5C1F-9909-13A4-79E4428B5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E6D33-D0E2-64B6-2465-2A3D133A3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7350B-7CFF-E4D4-106C-8B494AC22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438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38DC8-BED7-B1D5-C4E3-1C15D4482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2CDE57-7B44-ACBC-41BF-57570BA80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6B1A4-9D32-F40C-BF98-DE8112C75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28CE5-7105-FE07-9699-E1C24A640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74315-C9E7-C15F-E859-1D4E3FEAC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7659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17BB1-3D51-21BF-30F9-15720A631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7FA41-D60C-44E9-B62B-B729A796D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F4C07E-1F2D-3901-B698-580B8AFF6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451541-08FE-16DB-3C5C-554A7ADF6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0E8CA8-95C8-F141-0B2D-58E82A263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93698-5015-7912-C879-07D1AE40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13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A3810-2126-68FC-DD39-03A5DE022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45B07-15ED-1547-AD1F-4FD3EAC6F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64150F-BAA3-107A-BE7B-E0DE35183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FD9C5-B77E-4000-204B-9901F9E433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394385-56B6-1F0D-0709-9939DCFBE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785C0F-8DD5-B4E1-3F68-99E6D29F1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506528-E456-4761-9E9B-14F96BBA1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85C37E-6011-E36A-C53F-95AA5FB1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95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4CB89-0F60-C7ED-8BF5-EC8D70112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7E2ED2-EA9B-A3BA-4025-7FAB8767F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BDB954-4BAE-9C63-A05E-34AA52B5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167B3C-E1E4-FBAD-D217-BFAB61A0D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759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AB505D-7D32-1BD3-AB6E-49FD2E88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E3C2CA-5B43-3955-EAFF-3FB78E025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292FA-8C52-EE43-C0B7-4842C0A41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93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940CF-4B9D-6B77-D96F-29B6946FD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B3E69-B3B9-DCD1-8E8B-827DA1D73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95D5AE-E12E-DCE4-3694-7271BA0AE8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5599B5-8927-A873-7BE0-5A4E00E6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293345-EE17-C7AF-1E4B-43B3482C2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2615FB-DF6B-494E-BE47-F2897AEA7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631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F1CF7-D938-5F30-2840-3A8CCE5CC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87F820-F36A-C02E-E4EC-44B1F3448A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FC4211-30E1-F598-E967-8354DBE43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AF25F4-6EC3-BD1B-4FE2-423DDFB33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6513CA-C1DB-6F96-56E7-50AEB547C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015C0D-05A7-4AD8-BD5F-2A513F31B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1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27421-0FA8-968E-4179-AA74E073F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FE4638-ED96-A089-0AC6-0AD0DC9FDE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D490C-3ABE-1B2A-C057-20ACF3EC6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5E371-4AD6-36EF-F8A6-7DA15BCE4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C7B2D-50EF-258A-745B-292155AA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3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386CB3-E63E-904C-90CD-33910E1856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20EB28-EA9A-AC2E-D180-C711850EF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D6053-E8D0-6754-01D1-367A39426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6CDE0-89F1-7A61-D425-B2A01062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4D806-276C-E677-2D39-9A4908A5B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79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02AF0-FB44-B39A-EA18-A13005E01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4D7309-CA73-CB22-45EF-2302BE25D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5EE1A-1BEC-C9B5-490E-58B1ED6BF5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3EDBC9-E7C7-4EED-8824-FDAE36F47318}" type="datetimeFigureOut">
              <a:rPr lang="en-GB" smtClean="0"/>
              <a:t>27/01/2026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A6506-D413-4BD6-0A14-729955A5E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87764-A3A2-7474-D53A-4CAC5BE146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766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4"/>
            <a:ext cx="3255034" cy="2439150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What are the short-term effects of exercise on the body?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Increase in heart rate.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Increase in muscle temperature.</a:t>
            </a:r>
            <a:endParaRPr lang="en-US">
              <a:solidFill>
                <a:schemeClr val="accent1"/>
              </a:solidFill>
              <a:latin typeface="Aptos" panose="02110004020202020204"/>
            </a:endParaRP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Increase in stroke volume and cardiac output.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Increase in respiratory rate.</a:t>
            </a:r>
            <a:endParaRPr lang="en-US">
              <a:solidFill>
                <a:schemeClr val="accent1"/>
              </a:solidFill>
              <a:latin typeface="Aptos" panose="02110004020202020204"/>
            </a:endParaRP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Increase in O2 to muscles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Lactic acid is produced.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</a:t>
            </a:r>
            <a:r>
              <a:rPr lang="en-US" b="1">
                <a:solidFill>
                  <a:prstClr val="black"/>
                </a:solidFill>
                <a:latin typeface="Aptos" panose="02110004020202020204"/>
              </a:rPr>
              <a:t> extend </a:t>
            </a:r>
            <a:r>
              <a:rPr lang="en-US" b="1" dirty="0">
                <a:solidFill>
                  <a:prstClr val="black"/>
                </a:solidFill>
                <a:latin typeface="Aptos" panose="02110004020202020204"/>
              </a:rPr>
              <a:t>their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answer:</a:t>
            </a: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Which of these effects is:</a:t>
            </a:r>
          </a:p>
          <a:p>
            <a:pPr marL="914400" lvl="1">
              <a:buFont typeface="Courier New" panose="020B0604020202020204" pitchFamily="34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Cardiovascular</a:t>
            </a:r>
          </a:p>
          <a:p>
            <a:pPr marL="914400" lvl="1">
              <a:buFont typeface="Courier New" panose="020B0604020202020204" pitchFamily="34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Muscular</a:t>
            </a:r>
          </a:p>
          <a:p>
            <a:pPr marL="914400" lvl="1">
              <a:buFont typeface="Courier New" panose="020B0604020202020204" pitchFamily="34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Respiratory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2308246"/>
            <a:ext cx="820474" cy="506079"/>
          </a:xfrm>
          <a:prstGeom prst="rect">
            <a:avLst/>
          </a:prstGeom>
        </p:spPr>
      </p:pic>
      <p:pic>
        <p:nvPicPr>
          <p:cNvPr id="12" name="Picture 11" descr="Boundless Anatomy and Physiology ...">
            <a:extLst>
              <a:ext uri="{FF2B5EF4-FFF2-40B4-BE49-F238E27FC236}">
                <a16:creationId xmlns:a16="http://schemas.microsoft.com/office/drawing/2014/main" id="{F95D8A3A-F05B-2F4D-FAE3-1A48F36228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1536" y="215900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42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5742" y="2440600"/>
            <a:ext cx="3255034" cy="2439150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r>
              <a:rPr lang="en-US" i="1" dirty="0"/>
              <a:t>What are the long-term effects of exercise on the body?</a:t>
            </a:r>
            <a:endParaRPr lang="en-US" dirty="0"/>
          </a:p>
          <a:p>
            <a:pPr marL="0" indent="0">
              <a:buNone/>
            </a:pPr>
            <a:endParaRPr lang="en-US" i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603687" y="1719232"/>
            <a:ext cx="463714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Increased bone density.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Hypertrophy of the heart.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ptos" panose="02110004020202020204"/>
            </a:endParaRPr>
          </a:p>
          <a:p>
            <a:pPr marL="457200" indent="-457200">
              <a:defRPr/>
            </a:pPr>
            <a:r>
              <a:rPr lang="en-US" dirty="0" err="1">
                <a:solidFill>
                  <a:prstClr val="black"/>
                </a:solidFill>
                <a:latin typeface="Aptos" panose="02110004020202020204"/>
              </a:rPr>
              <a:t>Capillarisation</a:t>
            </a: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.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Decrease in resting HR.</a:t>
            </a: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Increased strength of respiratory muscles.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Increased muscular strength and endurance.</a:t>
            </a:r>
          </a:p>
          <a:p>
            <a:pPr marL="457200" indent="-457200">
              <a:defRPr/>
            </a:pP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indent="-457200">
              <a:defRPr/>
            </a:pPr>
            <a:endParaRPr lang="en-US" dirty="0">
              <a:solidFill>
                <a:prstClr val="black"/>
              </a:solidFill>
              <a:latin typeface="Aptos" panose="02110004020202020204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457200" indent="-457200">
              <a:buFont typeface="Arial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Which of these effects is:</a:t>
            </a:r>
          </a:p>
          <a:p>
            <a:pPr marL="914400" lvl="1" indent="-285750">
              <a:buFont typeface="Courier New,monospace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Cardiovascular</a:t>
            </a:r>
          </a:p>
          <a:p>
            <a:pPr marL="914400" lvl="1" indent="-285750">
              <a:buFont typeface="Courier New,monospace"/>
              <a:buChar char="o"/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Muscular</a:t>
            </a:r>
          </a:p>
          <a:p>
            <a:pPr marL="914400" lvl="1" indent="-285750">
              <a:buFont typeface="Courier New,monospace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Respiratory</a:t>
            </a:r>
            <a:endParaRPr lang="en-US" dirty="0">
              <a:solidFill>
                <a:prstClr val="black"/>
              </a:solidFill>
            </a:endParaRPr>
          </a:p>
          <a:p>
            <a:pPr marL="914400" marR="0" lvl="1" indent="-285750" algn="l" defTabSz="914400">
              <a:lnSpc>
                <a:spcPct val="90000"/>
              </a:lnSpc>
              <a:spcAft>
                <a:spcPts val="0"/>
              </a:spcAft>
              <a:buClrTx/>
              <a:buSzTx/>
              <a:buFont typeface="Courier New,monospace"/>
              <a:buChar char="o"/>
              <a:tabLst/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Skeletal</a:t>
            </a:r>
            <a:endParaRPr lang="en-US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ptos" panose="02110004020202020204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</a:endParaRPr>
          </a:p>
          <a:p>
            <a:pPr marL="0" indent="0">
              <a:buNone/>
              <a:defRPr/>
            </a:pPr>
            <a:endParaRPr lang="en-US" dirty="0">
              <a:solidFill>
                <a:prstClr val="black"/>
              </a:solidFill>
              <a:latin typeface="Aptos" panose="02110004020202020204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2809" y="1821024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2308246"/>
            <a:ext cx="820474" cy="506079"/>
          </a:xfrm>
          <a:prstGeom prst="rect">
            <a:avLst/>
          </a:prstGeom>
        </p:spPr>
      </p:pic>
      <p:pic>
        <p:nvPicPr>
          <p:cNvPr id="6" name="Picture 5" descr="NVQ Level 3 Certificate in Anatomy and Physiology - Decorum Aesthetics">
            <a:extLst>
              <a:ext uri="{FF2B5EF4-FFF2-40B4-BE49-F238E27FC236}">
                <a16:creationId xmlns:a16="http://schemas.microsoft.com/office/drawing/2014/main" id="{B6980F00-91EA-746D-B7B9-8FC09258DF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2911" y="125186"/>
            <a:ext cx="2115293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822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827986" cy="469639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Frontal plane divides the body into left and right sides.</a:t>
            </a:r>
          </a:p>
          <a:p>
            <a:pPr marL="514350" indent="-514350">
              <a:buAutoNum type="arabicPeriod"/>
            </a:pPr>
            <a:r>
              <a:rPr lang="en-US" sz="2400">
                <a:solidFill>
                  <a:schemeClr val="accent1"/>
                </a:solidFill>
              </a:rPr>
              <a:t>An example of a movement </a:t>
            </a:r>
            <a:r>
              <a:rPr lang="en-US" sz="2400" dirty="0">
                <a:solidFill>
                  <a:schemeClr val="accent1"/>
                </a:solidFill>
              </a:rPr>
              <a:t>happening in the sagittal plane is a tucked somersault.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The longitudinal axis runs from side to side.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An example of a movement around the transverse axis is a forward roll. </a:t>
            </a:r>
          </a:p>
          <a:p>
            <a:pPr marL="514350" indent="-514350">
              <a:buAutoNum type="arabicPeriod"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0777" y="3362348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46963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Frontal plane divides the body into front and back.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Flexion and extension happen in the Sagittal plane.</a:t>
            </a:r>
          </a:p>
          <a:p>
            <a:pPr marL="514350" indent="-514350">
              <a:buAutoNum type="arabicPeriod"/>
            </a:pPr>
            <a:endParaRPr lang="en-US" sz="2400" dirty="0">
              <a:solidFill>
                <a:srgbClr val="000000"/>
              </a:solidFill>
            </a:endParaRP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The longitudinal axis runs from top to bottom – it's the LONG one!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This axis runs from side to side like a table football player!</a:t>
            </a: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90A26814-8EFB-971F-8E83-0F8DEBBE2D66}"/>
              </a:ext>
            </a:extLst>
          </p:cNvPr>
          <p:cNvSpPr/>
          <p:nvPr/>
        </p:nvSpPr>
        <p:spPr>
          <a:xfrm>
            <a:off x="5388736" y="4334127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66" y="5160106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6" name="Picture 5" descr="Core Stability with a Twist | Motus Sport and Spine">
            <a:extLst>
              <a:ext uri="{FF2B5EF4-FFF2-40B4-BE49-F238E27FC236}">
                <a16:creationId xmlns:a16="http://schemas.microsoft.com/office/drawing/2014/main" id="{8EB8A9F9-C6C4-5450-1B92-A550FC9A65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5168" y="136009"/>
            <a:ext cx="1919845" cy="120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26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3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What is the best way to remember the order of the three classes of lever in the body?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highlight>
                  <a:srgbClr val="FFFF00"/>
                </a:highlight>
                <a:latin typeface="Aptos" panose="02110004020202020204"/>
              </a:rPr>
              <a:t>1 2 3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ptos" panose="02110004020202020204"/>
            </a:endParaRP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highlight>
                  <a:srgbClr val="FFFF00"/>
                </a:highlight>
                <a:latin typeface="Aptos" panose="02110004020202020204"/>
              </a:rPr>
              <a:t>F L E</a:t>
            </a: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This shows the middle component of each lever. The other two components go either side. </a:t>
            </a:r>
          </a:p>
          <a:p>
            <a:pPr marL="457200" indent="-457200">
              <a:defRPr/>
            </a:pPr>
            <a:endParaRPr lang="en-US" dirty="0">
              <a:solidFill>
                <a:srgbClr val="0070C0"/>
              </a:solidFill>
              <a:latin typeface="Aptos" panose="02110004020202020204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indent="-457200">
              <a:defRPr/>
            </a:pPr>
            <a:r>
              <a:rPr lang="en-US" dirty="0">
                <a:latin typeface="Aptos" panose="02110004020202020204"/>
              </a:rPr>
              <a:t>What are the examples for each type of lever in the body?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Which muscle provides the effort for each?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331894"/>
            <a:ext cx="820474" cy="506079"/>
          </a:xfrm>
          <a:prstGeom prst="rect">
            <a:avLst/>
          </a:prstGeom>
        </p:spPr>
      </p:pic>
      <p:pic>
        <p:nvPicPr>
          <p:cNvPr id="4" name="Picture 3" descr="Class of Lever - DT Online">
            <a:extLst>
              <a:ext uri="{FF2B5EF4-FFF2-40B4-BE49-F238E27FC236}">
                <a16:creationId xmlns:a16="http://schemas.microsoft.com/office/drawing/2014/main" id="{FF61709A-D95F-3A8A-C9E4-16D5AD90CE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8963" y="102486"/>
            <a:ext cx="1828306" cy="170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14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927771" cy="4669181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The Standing broad jump is a method for measuring muscular endurance.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The acronym for remembering the principles of training is SPOR.</a:t>
            </a:r>
          </a:p>
          <a:p>
            <a:pPr marL="514350" indent="-514350">
              <a:buAutoNum type="arabicPeriod"/>
            </a:pPr>
            <a:r>
              <a:rPr lang="en-US" sz="2400" dirty="0"/>
              <a:t>Continuous training is a method of training used to improve Cardiovascular Fitness.</a:t>
            </a: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There are 4 components of a warm-up.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84913" y="1435357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257" y="3347504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78" y="908040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46963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This test measures Power. Muscular endurance is measured using the press up test.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This stands for Specificity, Progression, Overload and Reversibility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Another method is Fartlek training.</a:t>
            </a:r>
          </a:p>
          <a:p>
            <a:pPr marL="514350" indent="-514350">
              <a:buAutoNum type="arabicPeriod"/>
            </a:pPr>
            <a:endParaRPr lang="en-US" sz="2400" dirty="0">
              <a:solidFill>
                <a:srgbClr val="000000"/>
              </a:solidFill>
            </a:endParaRPr>
          </a:p>
          <a:p>
            <a:pPr marL="514350" indent="-51435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There are 5! Pulse raiser, mobility, stretch, dynamic movements, skill rehearsal.</a:t>
            </a:r>
          </a:p>
          <a:p>
            <a:pPr marL="0" indent="0">
              <a:buNone/>
            </a:pPr>
            <a:endParaRPr lang="en-US" sz="2400" dirty="0">
              <a:solidFill>
                <a:srgbClr val="00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90A26814-8EFB-971F-8E83-0F8DEBBE2D66}"/>
              </a:ext>
            </a:extLst>
          </p:cNvPr>
          <p:cNvSpPr/>
          <p:nvPr/>
        </p:nvSpPr>
        <p:spPr>
          <a:xfrm>
            <a:off x="5397808" y="5256872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1140" y="4379133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4" name="Picture 3" descr="Free Exercise Clip Art Workout Free Fitness And Exercise - Free Exercise  Clip Art Workout Free Fitness And Exercise - Free Transparent PNG Clipart  Images Download">
            <a:extLst>
              <a:ext uri="{FF2B5EF4-FFF2-40B4-BE49-F238E27FC236}">
                <a16:creationId xmlns:a16="http://schemas.microsoft.com/office/drawing/2014/main" id="{B617EEAB-CB32-68AF-A6F6-FB2F5AB5BF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4382" y="210973"/>
            <a:ext cx="1024248" cy="122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462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C256B-8DE4-FCFD-9E9C-2CCC89DD8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DE882-1D15-6EE0-5572-19F070D7A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9F63D-6D22-D7D8-676A-B42B7B7312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927771" cy="4669181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People with a disability access as much sport as those without a disability.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Older people take part in less sport/physical activity than younger people.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Children have the highest participation rates in sport and physical activity.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Women do more physical activity than men.</a:t>
            </a:r>
          </a:p>
          <a:p>
            <a:pPr marL="514350" indent="-514350">
              <a:buAutoNum type="arabicPeriod"/>
            </a:pPr>
            <a:endParaRPr lang="en-US" sz="2400" dirty="0">
              <a:solidFill>
                <a:srgbClr val="156082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7E98778-B3A0-6F69-8F68-72CC856CEEA3}"/>
              </a:ext>
            </a:extLst>
          </p:cNvPr>
          <p:cNvSpPr txBox="1">
            <a:spLocks/>
          </p:cNvSpPr>
          <p:nvPr/>
        </p:nvSpPr>
        <p:spPr>
          <a:xfrm>
            <a:off x="4984913" y="1435357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C8FE27D5-BDDD-B8C8-031E-C8D23A4D7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9945" y="3129790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8F4C3FDB-9F27-045E-FDE5-079E3135C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78" y="908040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9BECC6EE-AE95-86BC-5110-A998B36296FF}"/>
              </a:ext>
            </a:extLst>
          </p:cNvPr>
          <p:cNvSpPr/>
          <p:nvPr/>
        </p:nvSpPr>
        <p:spPr>
          <a:xfrm>
            <a:off x="5408228" y="2104125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BC268A49-3318-901C-1812-30A1F389C55A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46963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Correction / Extend their thinking/Reasons for …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People with a disability have restricted access and a lack of specialist equipment/facilities.</a:t>
            </a:r>
          </a:p>
          <a:p>
            <a:pPr marL="457200" indent="-457200">
              <a:buAutoNum type="arabicPeriod"/>
            </a:pPr>
            <a:endParaRPr lang="en-US" sz="2400" dirty="0">
              <a:solidFill>
                <a:srgbClr val="000000"/>
              </a:solidFill>
            </a:endParaRP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chemeClr val="accent1"/>
                </a:solidFill>
              </a:rPr>
              <a:t>Older people may lack confidence and have lower fitness levels.</a:t>
            </a:r>
          </a:p>
          <a:p>
            <a:pPr marL="457200" indent="-457200">
              <a:buAutoNum type="arabicPeriod"/>
            </a:pPr>
            <a:endParaRPr lang="en-US" sz="2400" dirty="0">
              <a:solidFill>
                <a:schemeClr val="accent1"/>
              </a:solidFill>
            </a:endParaRP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Children do more physical activity in school. Adults have less free time. </a:t>
            </a:r>
          </a:p>
          <a:p>
            <a:pPr marL="457200" indent="-457200">
              <a:buAutoNum type="arabicPeriod"/>
            </a:pPr>
            <a:endParaRPr lang="en-US" sz="2400" dirty="0">
              <a:solidFill>
                <a:srgbClr val="000000"/>
              </a:solidFill>
            </a:endParaRPr>
          </a:p>
          <a:p>
            <a:pPr marL="457200" indent="-457200">
              <a:buAutoNum type="arabicPeriod"/>
            </a:pPr>
            <a:r>
              <a:rPr lang="en-US" sz="2400">
                <a:solidFill>
                  <a:schemeClr val="accent1"/>
                </a:solidFill>
              </a:rPr>
              <a:t>There is more opportunity, funding and media </a:t>
            </a:r>
            <a:r>
              <a:rPr lang="en-US" sz="2400" dirty="0">
                <a:solidFill>
                  <a:schemeClr val="accent1"/>
                </a:solidFill>
              </a:rPr>
              <a:t>attention for perceived male sports although recent female sporting successes </a:t>
            </a:r>
            <a:r>
              <a:rPr lang="en-US" sz="2400">
                <a:solidFill>
                  <a:schemeClr val="accent1"/>
                </a:solidFill>
              </a:rPr>
              <a:t>is helping to change this.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F2E7625F-F3DC-DC5E-887B-A558F0802506}"/>
              </a:ext>
            </a:extLst>
          </p:cNvPr>
          <p:cNvSpPr/>
          <p:nvPr/>
        </p:nvSpPr>
        <p:spPr>
          <a:xfrm>
            <a:off x="5358224" y="5167807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B13E8A5-69D4-4846-C0D5-1E8FBC81F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0724" y="4131730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6" name="Picture 5" descr="PPT - Sport and Culture PowerPoint Presentation, free download - ID:2339454">
            <a:extLst>
              <a:ext uri="{FF2B5EF4-FFF2-40B4-BE49-F238E27FC236}">
                <a16:creationId xmlns:a16="http://schemas.microsoft.com/office/drawing/2014/main" id="{F47D0681-4D99-1A4F-BA01-87371825C1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4758" y="97971"/>
            <a:ext cx="1520042" cy="114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69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330" y="1747987"/>
            <a:ext cx="5641675" cy="469639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/>
              <a:t>What are the 5 characteristics of </a:t>
            </a:r>
            <a:r>
              <a:rPr lang="en-US" dirty="0" err="1"/>
              <a:t>Skilful</a:t>
            </a:r>
            <a:r>
              <a:rPr lang="en-US" dirty="0"/>
              <a:t> movement?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6108940" y="1747987"/>
            <a:ext cx="6058618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indent="0">
              <a:buNone/>
              <a:defRPr/>
            </a:pPr>
            <a:r>
              <a:rPr lang="en-US" dirty="0">
                <a:solidFill>
                  <a:prstClr val="black"/>
                </a:solidFill>
                <a:highlight>
                  <a:srgbClr val="FFFF00"/>
                </a:highlight>
                <a:latin typeface="Aptos" panose="02110004020202020204"/>
              </a:rPr>
              <a:t>Remember PFACE!!</a:t>
            </a:r>
          </a:p>
          <a:p>
            <a:pPr marL="514350" indent="-514350">
              <a:spcBef>
                <a:spcPts val="1000"/>
              </a:spcBef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Pre-determined</a:t>
            </a:r>
            <a:endParaRPr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indent="-514350">
              <a:spcBef>
                <a:spcPts val="1000"/>
              </a:spcBef>
              <a:buAutoNum type="arabicPeriod"/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Fluent</a:t>
            </a:r>
          </a:p>
          <a:p>
            <a:pPr marL="514350" indent="-514350">
              <a:spcBef>
                <a:spcPts val="1000"/>
              </a:spcBef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Aesthetic</a:t>
            </a:r>
          </a:p>
          <a:p>
            <a:pPr marL="514350" indent="-514350">
              <a:spcBef>
                <a:spcPts val="1000"/>
              </a:spcBef>
              <a:buAutoNum type="arabicPeriod"/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Co-ordinated</a:t>
            </a:r>
          </a:p>
          <a:p>
            <a:pPr marL="514350" indent="-514350">
              <a:spcBef>
                <a:spcPts val="1000"/>
              </a:spcBef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Efficient</a:t>
            </a:r>
          </a:p>
          <a:p>
            <a:pPr marL="971550" lvl="1" indent="-514350">
              <a:spcBef>
                <a:spcPts val="1000"/>
              </a:spcBef>
              <a:buFont typeface="+mj-lt"/>
              <a:buAutoNum type="alphaLcParenR"/>
              <a:defRPr/>
            </a:pPr>
            <a:endParaRPr lang="en-US" dirty="0">
              <a:solidFill>
                <a:prstClr val="black"/>
              </a:solidFill>
              <a:latin typeface="Aptos" panose="02110004020202020204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3FA9B15-1F3F-3192-098F-530CA8FE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668" y="1331254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6" name="Picture 5" descr="Characteristics of a skilful movement:">
            <a:extLst>
              <a:ext uri="{FF2B5EF4-FFF2-40B4-BE49-F238E27FC236}">
                <a16:creationId xmlns:a16="http://schemas.microsoft.com/office/drawing/2014/main" id="{3079E4EE-98FF-A843-E976-03F2C6B138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1420" y="123330"/>
            <a:ext cx="1933575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124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4"/>
            <a:ext cx="3255034" cy="3336754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What does the Golden Triangle show?</a:t>
            </a:r>
          </a:p>
          <a:p>
            <a:pPr marL="0" indent="0">
              <a:buNone/>
            </a:pPr>
            <a:r>
              <a:rPr lang="en-US" i="1" dirty="0">
                <a:solidFill>
                  <a:schemeClr val="accent1"/>
                </a:solidFill>
              </a:rPr>
              <a:t>Give an example that shows this relationship.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7738951" y="1711936"/>
            <a:ext cx="4360470" cy="436030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 b="1" dirty="0">
                <a:solidFill>
                  <a:prstClr val="black"/>
                </a:solidFill>
                <a:latin typeface="Aptos" panose="02110004020202020204"/>
              </a:rPr>
              <a:t>Extend their thinking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indent="-457200">
              <a:defRPr/>
            </a:pPr>
            <a:r>
              <a:rPr lang="en-US" dirty="0">
                <a:latin typeface="Aptos" panose="02110004020202020204"/>
              </a:rPr>
              <a:t>What is the difference between </a:t>
            </a: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SPONSORSHIP</a:t>
            </a:r>
            <a:r>
              <a:rPr lang="en-US" dirty="0">
                <a:latin typeface="Aptos" panose="02110004020202020204"/>
              </a:rPr>
              <a:t> and COMMERCIALISATION?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Sponsorship – The funding of individuals/teams  to make a profit.</a:t>
            </a:r>
          </a:p>
          <a:p>
            <a:pPr marL="457200" indent="-457200">
              <a:defRPr/>
            </a:pPr>
            <a:r>
              <a:rPr lang="en-US" dirty="0" err="1">
                <a:latin typeface="Aptos" panose="02110004020202020204"/>
              </a:rPr>
              <a:t>Commercialisation</a:t>
            </a:r>
            <a:r>
              <a:rPr lang="en-US" dirty="0">
                <a:latin typeface="Aptos" panose="02110004020202020204"/>
              </a:rPr>
              <a:t> - The process of running sport as a business to make profit. 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0090" y="2042066"/>
            <a:ext cx="820474" cy="506079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BB989F1-F1FA-5F9F-7548-807AF98FF5B4}"/>
              </a:ext>
            </a:extLst>
          </p:cNvPr>
          <p:cNvSpPr txBox="1">
            <a:spLocks/>
          </p:cNvSpPr>
          <p:nvPr/>
        </p:nvSpPr>
        <p:spPr>
          <a:xfrm>
            <a:off x="3259348" y="1719230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indent="-457200"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It shows the relationship between SPONSORSHIP, SPORT and the MEDIA.</a:t>
            </a:r>
          </a:p>
          <a:p>
            <a:pPr marL="457200" indent="-457200"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EG: Premier league football is a commercial success which attracts media attention and further sponsorship.</a:t>
            </a:r>
          </a:p>
        </p:txBody>
      </p:sp>
      <p:pic>
        <p:nvPicPr>
          <p:cNvPr id="6" name="Picture 5" descr="Tick PNG, Vector, PSD, and Clipart With ...">
            <a:extLst>
              <a:ext uri="{FF2B5EF4-FFF2-40B4-BE49-F238E27FC236}">
                <a16:creationId xmlns:a16="http://schemas.microsoft.com/office/drawing/2014/main" id="{DBB5BBED-93D0-2318-FB67-4D057EAB68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6695" y="2044328"/>
            <a:ext cx="639655" cy="627599"/>
          </a:xfrm>
          <a:prstGeom prst="rect">
            <a:avLst/>
          </a:prstGeom>
        </p:spPr>
      </p:pic>
      <p:pic>
        <p:nvPicPr>
          <p:cNvPr id="5" name="Picture 4" descr="Brand Sponsorship and Activation in Sports">
            <a:extLst>
              <a:ext uri="{FF2B5EF4-FFF2-40B4-BE49-F238E27FC236}">
                <a16:creationId xmlns:a16="http://schemas.microsoft.com/office/drawing/2014/main" id="{E0BEC293-FCBB-A353-5DE5-2CD8DBCA1E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4171" y="102857"/>
            <a:ext cx="2172566" cy="140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03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739361"/>
            <a:ext cx="5641675" cy="4696395"/>
          </a:xfrm>
          <a:ln>
            <a:noFill/>
          </a:ln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chemeClr val="accent1"/>
                </a:solidFill>
              </a:rPr>
              <a:t>What are the 4 types of GUIDANCE?</a:t>
            </a:r>
          </a:p>
          <a:p>
            <a:pPr marL="514350" indent="-514350">
              <a:buAutoNum type="arabicPeriod"/>
            </a:pPr>
            <a:endParaRPr lang="en-US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What are the 6 types of feedback?</a:t>
            </a:r>
          </a:p>
          <a:p>
            <a:pPr marL="514350" indent="-514350">
              <a:buAutoNum type="arabicPeriod"/>
            </a:pPr>
            <a:endParaRPr lang="en-US" dirty="0">
              <a:solidFill>
                <a:srgbClr val="000000"/>
              </a:solidFill>
            </a:endParaRPr>
          </a:p>
          <a:p>
            <a:pPr marL="514350" indent="-514350">
              <a:buAutoNum type="arabicPeriod"/>
            </a:pPr>
            <a:endParaRPr lang="en-US" dirty="0">
              <a:solidFill>
                <a:srgbClr val="00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chemeClr val="accent1"/>
                </a:solidFill>
              </a:rPr>
              <a:t>What does SMART stand for?</a:t>
            </a:r>
          </a:p>
          <a:p>
            <a:pPr marL="514350" indent="-514350">
              <a:buAutoNum type="arabicPeriod"/>
            </a:pPr>
            <a:endParaRPr lang="en-US" dirty="0">
              <a:solidFill>
                <a:schemeClr val="accent1"/>
              </a:solidFill>
            </a:endParaRPr>
          </a:p>
          <a:p>
            <a:pPr marL="514350" indent="-514350">
              <a:buAutoNum type="arabicPeriod"/>
            </a:pPr>
            <a:endParaRPr lang="en-US" dirty="0">
              <a:solidFill>
                <a:schemeClr val="accent1"/>
              </a:solidFill>
            </a:endParaRPr>
          </a:p>
          <a:p>
            <a:pPr marL="514350" indent="-514350">
              <a:buAutoNum type="arabicPeriod"/>
            </a:pPr>
            <a:r>
              <a:rPr lang="en-US" dirty="0"/>
              <a:t>Give 3 methods an athlete may use to mentally prepare for an important match?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6108940" y="1747987"/>
            <a:ext cx="6058618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Visual, Verbal, Manual, Mechanical.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Intrinsic + Extrinsic, Positive + Negative, Knowledge of Results + Knowledge of Performance.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>
                <a:solidFill>
                  <a:schemeClr val="accent1"/>
                </a:solidFill>
                <a:latin typeface="Aptos" panose="02110004020202020204"/>
              </a:rPr>
              <a:t>Used to set goals: SPECIFIC, MEASURABLE, ACHIEVABLE, RECORDED, TIMED.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Positive thinking, Selective attention, Mental rehearsal, Imagery.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3FA9B15-1F3F-3192-098F-530CA8FE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831" y="1177186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4" name="Picture 3" descr="sports psychology ...">
            <a:extLst>
              <a:ext uri="{FF2B5EF4-FFF2-40B4-BE49-F238E27FC236}">
                <a16:creationId xmlns:a16="http://schemas.microsoft.com/office/drawing/2014/main" id="{C8FD0DB5-379D-94D8-108F-FC00561A99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0385" y="106197"/>
            <a:ext cx="1895228" cy="152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756309"/>
          </a:xfrm>
        </p:spPr>
        <p:txBody>
          <a:bodyPr/>
          <a:lstStyle/>
          <a:p>
            <a:r>
              <a:rPr lang="en-US" dirty="0"/>
              <a:t>Learning Conversation: GCSE 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171" y="1481500"/>
            <a:ext cx="3255034" cy="3882187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err="1"/>
              <a:t>Categorise</a:t>
            </a:r>
            <a:r>
              <a:rPr lang="en-US" i="1" dirty="0"/>
              <a:t> the consequences of a sedentary lifestyle shown into PHYSICAL, </a:t>
            </a:r>
            <a:r>
              <a:rPr lang="en-US" i="1"/>
              <a:t>EMOTIONAL or SOCIA</a:t>
            </a:r>
            <a:r>
              <a:rPr lang="en-US" i="1" dirty="0"/>
              <a:t>L?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18939" y="1111828"/>
            <a:ext cx="4247071" cy="5572149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 b="1" i="1">
                <a:solidFill>
                  <a:prstClr val="black"/>
                </a:solidFill>
                <a:latin typeface="Aptos" panose="02110004020202020204"/>
              </a:rPr>
              <a:t>Consequences of a sedentary lifestyle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:</a:t>
            </a:r>
            <a:endParaRPr lang="en-US" dirty="0">
              <a:solidFill>
                <a:prstClr val="black"/>
              </a:solidFill>
              <a:ea typeface="+mn-ea"/>
              <a:cs typeface="+mn-cs"/>
            </a:endParaRPr>
          </a:p>
          <a:p>
            <a:pPr marL="514350" indent="-514350">
              <a:buAutoNum type="arabicPeriod"/>
              <a:defRPr/>
            </a:pPr>
            <a:r>
              <a:rPr lang="en-US">
                <a:solidFill>
                  <a:prstClr val="black"/>
                </a:solidFill>
                <a:latin typeface="Aptos" panose="02110004020202020204"/>
              </a:rPr>
              <a:t>Increased risk of CHD.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>
                <a:solidFill>
                  <a:schemeClr val="accent1"/>
                </a:solidFill>
                <a:latin typeface="Aptos" panose="02110004020202020204"/>
              </a:rPr>
              <a:t>Lack of self-esteem.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>
                <a:solidFill>
                  <a:prstClr val="black"/>
                </a:solidFill>
                <a:latin typeface="Aptos" panose="02110004020202020204"/>
              </a:rPr>
              <a:t>Lack of belonging to a group.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>
                <a:solidFill>
                  <a:schemeClr val="accent1"/>
                </a:solidFill>
                <a:latin typeface="Aptos" panose="02110004020202020204"/>
              </a:rPr>
              <a:t>Loneliness.</a:t>
            </a:r>
            <a:endParaRPr lang="en-US" dirty="0">
              <a:solidFill>
                <a:schemeClr val="accent1"/>
              </a:solidFill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Poor </a:t>
            </a:r>
            <a:r>
              <a:rPr lang="en-US">
                <a:solidFill>
                  <a:prstClr val="black"/>
                </a:solidFill>
                <a:latin typeface="Aptos" panose="02110004020202020204"/>
              </a:rPr>
              <a:t>self-image.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>
                <a:solidFill>
                  <a:schemeClr val="accent1"/>
                </a:solidFill>
                <a:latin typeface="Aptos" panose="02110004020202020204"/>
              </a:rPr>
              <a:t>Poor fitness.</a:t>
            </a:r>
            <a:endParaRPr lang="en-US" dirty="0">
              <a:solidFill>
                <a:schemeClr val="accent1"/>
              </a:solidFill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>
                <a:solidFill>
                  <a:prstClr val="black"/>
                </a:solidFill>
                <a:latin typeface="Aptos" panose="02110004020202020204"/>
              </a:rPr>
              <a:t>Increased risk of obesity.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>
                <a:solidFill>
                  <a:schemeClr val="accent1"/>
                </a:solidFill>
                <a:latin typeface="Aptos" panose="02110004020202020204"/>
              </a:rPr>
              <a:t>Risk of higher blood pressure.</a:t>
            </a:r>
            <a:endParaRPr lang="en-US" dirty="0">
              <a:solidFill>
                <a:schemeClr val="accent1"/>
              </a:solidFill>
              <a:latin typeface="Aptos" panose="02110004020202020204"/>
            </a:endParaRPr>
          </a:p>
          <a:p>
            <a:pPr marL="457200" indent="-457200">
              <a:buAutoNum type="arabicPeriod"/>
              <a:defRPr/>
            </a:pPr>
            <a:endParaRPr lang="en-US" dirty="0">
              <a:solidFill>
                <a:prstClr val="black"/>
              </a:solidFill>
              <a:latin typeface="Aptos" panose="02110004020202020204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247598" y="1962805"/>
            <a:ext cx="3240657" cy="46274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en-US" b="1">
                <a:solidFill>
                  <a:prstClr val="black"/>
                </a:solidFill>
              </a:rPr>
              <a:t>PHYSICAL</a:t>
            </a:r>
            <a:endParaRPr lang="en-US" b="1" dirty="0">
              <a:solidFill>
                <a:prstClr val="black"/>
              </a:solidFill>
            </a:endParaRPr>
          </a:p>
          <a:p>
            <a:pPr marL="514350" marR="0" lvl="0" indent="-51435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en-US" b="1">
                <a:solidFill>
                  <a:schemeClr val="accent1"/>
                </a:solidFill>
                <a:latin typeface="Aptos" panose="02110004020202020204"/>
              </a:rPr>
              <a:t>EMOTIONAL</a:t>
            </a:r>
            <a:endParaRPr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marR="0" lvl="0" indent="-51435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en-US" b="1">
                <a:solidFill>
                  <a:prstClr val="black"/>
                </a:solidFill>
                <a:latin typeface="Aptos" panose="02110004020202020204"/>
              </a:rPr>
              <a:t>SOCIAL</a:t>
            </a:r>
            <a:endParaRPr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marR="0" lvl="0" indent="-51435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en-US" b="1">
                <a:solidFill>
                  <a:schemeClr val="accent1"/>
                </a:solidFill>
                <a:latin typeface="Aptos" panose="02110004020202020204"/>
              </a:rPr>
              <a:t>SOCIAL</a:t>
            </a:r>
            <a:endParaRPr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 b="1">
                <a:solidFill>
                  <a:prstClr val="black"/>
                </a:solidFill>
                <a:latin typeface="Aptos" panose="02110004020202020204"/>
              </a:rPr>
              <a:t>EMOTIONAL </a:t>
            </a:r>
            <a:endParaRPr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 b="1">
                <a:solidFill>
                  <a:schemeClr val="accent1"/>
                </a:solidFill>
                <a:latin typeface="Aptos" panose="02110004020202020204"/>
              </a:rPr>
              <a:t>PHYSICAL</a:t>
            </a:r>
            <a:endParaRPr lang="en-US" b="1" dirty="0">
              <a:solidFill>
                <a:schemeClr val="accent1"/>
              </a:solidFill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 b="1">
                <a:solidFill>
                  <a:prstClr val="black"/>
                </a:solidFill>
                <a:latin typeface="Aptos" panose="02110004020202020204"/>
              </a:rPr>
              <a:t>PHYSICAL</a:t>
            </a:r>
            <a:endParaRPr lang="en-US" b="1" dirty="0">
              <a:solidFill>
                <a:prstClr val="black"/>
              </a:solidFill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r>
              <a:rPr lang="en-US" b="1">
                <a:solidFill>
                  <a:schemeClr val="accent1"/>
                </a:solidFill>
                <a:latin typeface="Aptos" panose="02110004020202020204"/>
              </a:rPr>
              <a:t>PHYSICAL</a:t>
            </a:r>
            <a:endParaRPr lang="en-US" b="1" dirty="0">
              <a:solidFill>
                <a:schemeClr val="accent1"/>
              </a:solidFill>
              <a:latin typeface="Aptos" panose="02110004020202020204"/>
            </a:endParaRPr>
          </a:p>
          <a:p>
            <a:pPr marL="514350" indent="-514350">
              <a:buAutoNum type="arabicPeriod"/>
              <a:defRPr/>
            </a:pPr>
            <a:endParaRPr lang="en-US" b="1" dirty="0">
              <a:solidFill>
                <a:srgbClr val="000000"/>
              </a:solidFill>
              <a:latin typeface="Aptos" panose="02110004020202020204"/>
            </a:endParaRPr>
          </a:p>
          <a:p>
            <a:pPr marL="0" indent="0">
              <a:buNone/>
              <a:defRPr/>
            </a:pPr>
            <a:endParaRPr lang="en-US" dirty="0">
              <a:solidFill>
                <a:srgbClr val="000000"/>
              </a:solidFill>
              <a:latin typeface="Aptos" panose="02110004020202020204"/>
            </a:endParaRPr>
          </a:p>
          <a:p>
            <a:pPr marL="457200" indent="-457200">
              <a:buAutoNum type="arabicPeriod"/>
              <a:defRPr/>
            </a:pPr>
            <a:endParaRPr lang="en-US" dirty="0">
              <a:solidFill>
                <a:srgbClr val="0070C0"/>
              </a:solidFill>
              <a:latin typeface="Aptos" panose="02110004020202020204"/>
            </a:endParaRPr>
          </a:p>
          <a:p>
            <a:pPr marL="457200" indent="-457200">
              <a:buAutoNum type="arabicPeriod"/>
              <a:defRPr/>
            </a:pP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0" indent="0">
              <a:buNone/>
              <a:defRPr/>
            </a:pPr>
            <a:endParaRPr lang="en-US" dirty="0">
              <a:solidFill>
                <a:prstClr val="black"/>
              </a:solidFill>
              <a:latin typeface="Aptos" panose="02110004020202020204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394" y="1377349"/>
            <a:ext cx="1021692" cy="1064824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6667" y="1960773"/>
            <a:ext cx="820474" cy="506079"/>
          </a:xfrm>
          <a:prstGeom prst="rect">
            <a:avLst/>
          </a:prstGeom>
        </p:spPr>
      </p:pic>
      <p:pic>
        <p:nvPicPr>
          <p:cNvPr id="4" name="Picture 3" descr="Question Mark PNG Transparent Images ...">
            <a:extLst>
              <a:ext uri="{FF2B5EF4-FFF2-40B4-BE49-F238E27FC236}">
                <a16:creationId xmlns:a16="http://schemas.microsoft.com/office/drawing/2014/main" id="{7D14AA06-2FE9-5DBC-0F56-C155774F97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1995" y="1199594"/>
            <a:ext cx="718087" cy="708190"/>
          </a:xfrm>
          <a:prstGeom prst="rect">
            <a:avLst/>
          </a:prstGeom>
        </p:spPr>
      </p:pic>
      <p:pic>
        <p:nvPicPr>
          <p:cNvPr id="6" name="Picture 5" descr="Importance Of Staying Active | Blog by Dr. Praveen">
            <a:extLst>
              <a:ext uri="{FF2B5EF4-FFF2-40B4-BE49-F238E27FC236}">
                <a16:creationId xmlns:a16="http://schemas.microsoft.com/office/drawing/2014/main" id="{EB74D6B8-38B2-8E73-CF11-3E53340070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5168" y="143493"/>
            <a:ext cx="1840676" cy="148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36905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521bfa0-e417-418d-9d8e-4c0354ee8ee4" xsi:nil="true"/>
    <lcf76f155ced4ddcb4097134ff3c332f xmlns="d9b0558c-efbd-4062-9bdd-d378d4cc9a64">
      <Terms xmlns="http://schemas.microsoft.com/office/infopath/2007/PartnerControls"/>
    </lcf76f155ced4ddcb4097134ff3c332f>
    <SharedWithUsers xmlns="e521bfa0-e417-418d-9d8e-4c0354ee8ee4">
      <UserInfo>
        <DisplayName/>
        <AccountId xsi:nil="true"/>
        <AccountType/>
      </UserInfo>
    </SharedWithUsers>
    <n3df302ba2a24bcc96b8138d251cda8c xmlns="e521bfa0-e417-418d-9d8e-4c0354ee8ee4">
      <Terms xmlns="http://schemas.microsoft.com/office/infopath/2007/PartnerControls"/>
    </n3df302ba2a24bcc96b8138d251cda8c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E104DEC8E19468DFC7E6F29AE26D9" ma:contentTypeVersion="19" ma:contentTypeDescription="Create a new document." ma:contentTypeScope="" ma:versionID="2f052a91bcb8276a6d072ec9093bdffd">
  <xsd:schema xmlns:xsd="http://www.w3.org/2001/XMLSchema" xmlns:xs="http://www.w3.org/2001/XMLSchema" xmlns:p="http://schemas.microsoft.com/office/2006/metadata/properties" xmlns:ns2="e521bfa0-e417-418d-9d8e-4c0354ee8ee4" xmlns:ns3="d9b0558c-efbd-4062-9bdd-d378d4cc9a64" targetNamespace="http://schemas.microsoft.com/office/2006/metadata/properties" ma:root="true" ma:fieldsID="53db35bf4d250fc51a8776b27ba4652c" ns2:_="" ns3:_="">
    <xsd:import namespace="e521bfa0-e417-418d-9d8e-4c0354ee8ee4"/>
    <xsd:import namespace="d9b0558c-efbd-4062-9bdd-d378d4cc9a64"/>
    <xsd:element name="properties">
      <xsd:complexType>
        <xsd:sequence>
          <xsd:element name="documentManagement">
            <xsd:complexType>
              <xsd:all>
                <xsd:element ref="ns2:n3df302ba2a24bcc96b8138d251cda8c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1bfa0-e417-418d-9d8e-4c0354ee8ee4" elementFormDefault="qualified">
    <xsd:import namespace="http://schemas.microsoft.com/office/2006/documentManagement/types"/>
    <xsd:import namespace="http://schemas.microsoft.com/office/infopath/2007/PartnerControls"/>
    <xsd:element name="n3df302ba2a24bcc96b8138d251cda8c" ma:index="9" nillable="true" ma:taxonomy="true" ma:internalName="n3df302ba2a24bcc96b8138d251cda8c" ma:taxonomyFieldName="Staff_x0020_Category" ma:displayName="Staff Category" ma:fieldId="{73df302b-a2a2-4bcc-96b8-138d251cda8c}" ma:sspId="94ebd6f3-63f5-4a01-a2ae-c478bf524dda" ma:termSetId="760a52ba-388c-443e-a7ec-f97bc2dd617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ba003c10-b600-42fa-b5d4-88eb0dff068e}" ma:internalName="TaxCatchAll" ma:showField="CatchAllData" ma:web="e521bfa0-e417-418d-9d8e-4c0354ee8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0558c-efbd-4062-9bdd-d378d4cc9a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4ebd6f3-63f5-4a01-a2ae-c478bf524d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454CEA-80D2-4E0B-9564-38B6D3889A16}">
  <ds:schemaRefs>
    <ds:schemaRef ds:uri="http://schemas.microsoft.com/office/2006/metadata/properties"/>
    <ds:schemaRef ds:uri="http://schemas.microsoft.com/office/infopath/2007/PartnerControls"/>
    <ds:schemaRef ds:uri="1f7e7e2b-55f4-40f5-8b9f-e76bbe1b61e2"/>
    <ds:schemaRef ds:uri="df04eb8a-39be-4fa6-a8dc-ec7bfcffd6a4"/>
  </ds:schemaRefs>
</ds:datastoreItem>
</file>

<file path=customXml/itemProps2.xml><?xml version="1.0" encoding="utf-8"?>
<ds:datastoreItem xmlns:ds="http://schemas.openxmlformats.org/officeDocument/2006/customXml" ds:itemID="{2E2A3710-46B4-495F-9AB0-F424024777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E288E4-A9E1-494E-9EDB-D8D306E505E2}"/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1230</Words>
  <Application>Microsoft Office PowerPoint</Application>
  <PresentationFormat>Widescreen</PresentationFormat>
  <Paragraphs>160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1_Office Theme</vt:lpstr>
      <vt:lpstr>Learning Conversation: GCSE PE</vt:lpstr>
      <vt:lpstr>Learning Conversation: GCSE PE</vt:lpstr>
      <vt:lpstr>Learning Conversation: GCSE PE</vt:lpstr>
      <vt:lpstr>Learning Conversation: GCSE PE</vt:lpstr>
      <vt:lpstr>Learning Conversation: GCSE PE</vt:lpstr>
      <vt:lpstr>Learning Conversation: GCSE PE</vt:lpstr>
      <vt:lpstr>Learning Conversation: GCSE PE</vt:lpstr>
      <vt:lpstr>Learning Conversation: GCSE PE</vt:lpstr>
      <vt:lpstr>Learning Conversation: GCSE PE</vt:lpstr>
      <vt:lpstr>Learning Conversation: GCSE PE</vt:lpstr>
    </vt:vector>
  </TitlesOfParts>
  <Company>The Corsham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Wilson</dc:creator>
  <cp:lastModifiedBy>Ms Browne</cp:lastModifiedBy>
  <cp:revision>485</cp:revision>
  <dcterms:created xsi:type="dcterms:W3CDTF">2026-01-05T15:54:19Z</dcterms:created>
  <dcterms:modified xsi:type="dcterms:W3CDTF">2026-01-27T15:39:58Z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0x010100527E104DEC8E19468DFC7E6F29AE26D9</vt:lpwstr>
  </property>
  <property fmtid="{D5CDD505-2E9C-101B-9397-08002B2CF9AE}" pid="3" name="Order">
    <vt:r8>15311600</vt:r8>
  </property>
  <property fmtid="{D5CDD505-2E9C-101B-9397-08002B2CF9AE}" pid="4" name="Staff Category">
    <vt:lpwstr/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  <property fmtid="{D5CDD505-2E9C-101B-9397-08002B2CF9AE}" pid="13" name="Exam_x0020_Board">
    <vt:lpwstr/>
  </property>
  <property fmtid="{D5CDD505-2E9C-101B-9397-08002B2CF9AE}" pid="14" name="Topic">
    <vt:lpwstr/>
  </property>
  <property fmtid="{D5CDD505-2E9C-101B-9397-08002B2CF9AE}" pid="15" name="Term">
    <vt:lpwstr/>
  </property>
  <property fmtid="{D5CDD505-2E9C-101B-9397-08002B2CF9AE}" pid="16" name="Exam Board">
    <vt:lpwstr/>
  </property>
  <property fmtid="{D5CDD505-2E9C-101B-9397-08002B2CF9AE}" pid="17" name="MediaServiceImageTags">
    <vt:lpwstr/>
  </property>
  <property fmtid="{D5CDD505-2E9C-101B-9397-08002B2CF9AE}" pid="18" name="Week">
    <vt:lpwstr/>
  </property>
  <property fmtid="{D5CDD505-2E9C-101B-9397-08002B2CF9AE}" pid="19" name="Staff_x0020_Category">
    <vt:lpwstr/>
  </property>
</Properties>
</file>